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89" r:id="rId5"/>
    <p:sldId id="290" r:id="rId6"/>
    <p:sldId id="323" r:id="rId7"/>
    <p:sldId id="257" r:id="rId8"/>
    <p:sldId id="326" r:id="rId9"/>
    <p:sldId id="273" r:id="rId10"/>
    <p:sldId id="324" r:id="rId11"/>
    <p:sldId id="325" r:id="rId12"/>
    <p:sldId id="291" r:id="rId13"/>
    <p:sldId id="297" r:id="rId14"/>
    <p:sldId id="280" r:id="rId15"/>
    <p:sldId id="327" r:id="rId16"/>
    <p:sldId id="296" r:id="rId17"/>
    <p:sldId id="298" r:id="rId18"/>
    <p:sldId id="309" r:id="rId19"/>
    <p:sldId id="332" r:id="rId20"/>
    <p:sldId id="333" r:id="rId21"/>
    <p:sldId id="335" r:id="rId22"/>
    <p:sldId id="334" r:id="rId23"/>
    <p:sldId id="295" r:id="rId24"/>
    <p:sldId id="328" r:id="rId25"/>
    <p:sldId id="292" r:id="rId26"/>
    <p:sldId id="331" r:id="rId27"/>
    <p:sldId id="329" r:id="rId28"/>
    <p:sldId id="336" r:id="rId29"/>
    <p:sldId id="330" r:id="rId30"/>
    <p:sldId id="337" r:id="rId31"/>
    <p:sldId id="338" r:id="rId32"/>
    <p:sldId id="320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ten, LLM (Liene)" initials="SL(" lastIdx="1" clrIdx="0">
    <p:extLst>
      <p:ext uri="{19B8F6BF-5375-455C-9EA6-DF929625EA0E}">
        <p15:presenceInfo xmlns:p15="http://schemas.microsoft.com/office/powerpoint/2012/main" userId="S::l.selten@hethooghuis.nl::b8fe06bb-7cfa-4f96-b8a0-f4e7fbc49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061C7-A79C-4B9D-B1E8-99FC58224AD1}" v="4" dt="2020-01-05T19:05:24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092061C7-A79C-4B9D-B1E8-99FC58224AD1}"/>
    <pc:docChg chg="modSld">
      <pc:chgData name="Selten, LLM (Liene)" userId="b8fe06bb-7cfa-4f96-b8a0-f4e7fbc49ef5" providerId="ADAL" clId="{092061C7-A79C-4B9D-B1E8-99FC58224AD1}" dt="2020-01-05T19:06:06.670" v="42" actId="1076"/>
      <pc:docMkLst>
        <pc:docMk/>
      </pc:docMkLst>
      <pc:sldChg chg="addSp modSp">
        <pc:chgData name="Selten, LLM (Liene)" userId="b8fe06bb-7cfa-4f96-b8a0-f4e7fbc49ef5" providerId="ADAL" clId="{092061C7-A79C-4B9D-B1E8-99FC58224AD1}" dt="2020-01-05T19:06:06.670" v="42" actId="1076"/>
        <pc:sldMkLst>
          <pc:docMk/>
          <pc:sldMk cId="2987905436" sldId="326"/>
        </pc:sldMkLst>
        <pc:spChg chg="add mod">
          <ac:chgData name="Selten, LLM (Liene)" userId="b8fe06bb-7cfa-4f96-b8a0-f4e7fbc49ef5" providerId="ADAL" clId="{092061C7-A79C-4B9D-B1E8-99FC58224AD1}" dt="2020-01-05T19:05:11.707" v="10" actId="1076"/>
          <ac:spMkLst>
            <pc:docMk/>
            <pc:sldMk cId="2987905436" sldId="326"/>
            <ac:spMk id="5" creationId="{1AD82F30-0050-431E-914F-C07191D6890F}"/>
          </ac:spMkLst>
        </pc:spChg>
        <pc:spChg chg="add mod">
          <ac:chgData name="Selten, LLM (Liene)" userId="b8fe06bb-7cfa-4f96-b8a0-f4e7fbc49ef5" providerId="ADAL" clId="{092061C7-A79C-4B9D-B1E8-99FC58224AD1}" dt="2020-01-05T19:06:06.670" v="42" actId="1076"/>
          <ac:spMkLst>
            <pc:docMk/>
            <pc:sldMk cId="2987905436" sldId="326"/>
            <ac:spMk id="7" creationId="{0AA41BA2-6D80-4427-9912-6092D42BEAAD}"/>
          </ac:spMkLst>
        </pc:spChg>
        <pc:picChg chg="mod">
          <ac:chgData name="Selten, LLM (Liene)" userId="b8fe06bb-7cfa-4f96-b8a0-f4e7fbc49ef5" providerId="ADAL" clId="{092061C7-A79C-4B9D-B1E8-99FC58224AD1}" dt="2020-01-05T19:05:24.125" v="13" actId="1076"/>
          <ac:picMkLst>
            <pc:docMk/>
            <pc:sldMk cId="2987905436" sldId="326"/>
            <ac:picMk id="5122" creationId="{3D57FA8C-CE62-43E0-A11D-D3FD40053D8B}"/>
          </ac:picMkLst>
        </pc:picChg>
      </pc:sldChg>
    </pc:docChg>
  </pc:docChgLst>
  <pc:docChgLst>
    <pc:chgData name="Selten, LLM (Liene)" userId="b8fe06bb-7cfa-4f96-b8a0-f4e7fbc49ef5" providerId="ADAL" clId="{6768863D-32CE-4EFA-AC58-FBB6E9ACCF9A}"/>
    <pc:docChg chg="undo custSel addSld delSld modSld sldOrd">
      <pc:chgData name="Selten, LLM (Liene)" userId="b8fe06bb-7cfa-4f96-b8a0-f4e7fbc49ef5" providerId="ADAL" clId="{6768863D-32CE-4EFA-AC58-FBB6E9ACCF9A}" dt="2019-12-16T13:56:20.058" v="2157" actId="27636"/>
      <pc:docMkLst>
        <pc:docMk/>
      </pc:docMkLst>
      <pc:sldChg chg="delSp modSp del">
        <pc:chgData name="Selten, LLM (Liene)" userId="b8fe06bb-7cfa-4f96-b8a0-f4e7fbc49ef5" providerId="ADAL" clId="{6768863D-32CE-4EFA-AC58-FBB6E9ACCF9A}" dt="2019-12-16T13:52:39.704" v="1912" actId="47"/>
        <pc:sldMkLst>
          <pc:docMk/>
          <pc:sldMk cId="0" sldId="276"/>
        </pc:sldMkLst>
        <pc:spChg chg="del mod">
          <ac:chgData name="Selten, LLM (Liene)" userId="b8fe06bb-7cfa-4f96-b8a0-f4e7fbc49ef5" providerId="ADAL" clId="{6768863D-32CE-4EFA-AC58-FBB6E9ACCF9A}" dt="2019-12-16T13:51:52.254" v="1900"/>
          <ac:spMkLst>
            <pc:docMk/>
            <pc:sldMk cId="0" sldId="276"/>
            <ac:spMk id="28675" creationId="{00000000-0000-0000-0000-000000000000}"/>
          </ac:spMkLst>
        </pc:spChg>
        <pc:picChg chg="del">
          <ac:chgData name="Selten, LLM (Liene)" userId="b8fe06bb-7cfa-4f96-b8a0-f4e7fbc49ef5" providerId="ADAL" clId="{6768863D-32CE-4EFA-AC58-FBB6E9ACCF9A}" dt="2019-12-16T13:52:17.701" v="1906"/>
          <ac:picMkLst>
            <pc:docMk/>
            <pc:sldMk cId="0" sldId="276"/>
            <ac:picMk id="10242" creationId="{00000000-0000-0000-0000-000000000000}"/>
          </ac:picMkLst>
        </pc:picChg>
      </pc:sldChg>
      <pc:sldChg chg="modSp">
        <pc:chgData name="Selten, LLM (Liene)" userId="b8fe06bb-7cfa-4f96-b8a0-f4e7fbc49ef5" providerId="ADAL" clId="{6768863D-32CE-4EFA-AC58-FBB6E9ACCF9A}" dt="2019-12-16T13:56:20.058" v="2157" actId="27636"/>
        <pc:sldMkLst>
          <pc:docMk/>
          <pc:sldMk cId="1451302265" sldId="291"/>
        </pc:sldMkLst>
        <pc:spChg chg="mod">
          <ac:chgData name="Selten, LLM (Liene)" userId="b8fe06bb-7cfa-4f96-b8a0-f4e7fbc49ef5" providerId="ADAL" clId="{6768863D-32CE-4EFA-AC58-FBB6E9ACCF9A}" dt="2019-12-16T13:56:20.058" v="2157" actId="27636"/>
          <ac:spMkLst>
            <pc:docMk/>
            <pc:sldMk cId="1451302265" sldId="291"/>
            <ac:spMk id="3" creationId="{00000000-0000-0000-0000-000000000000}"/>
          </ac:spMkLst>
        </pc:spChg>
      </pc:sldChg>
      <pc:sldChg chg="modSp">
        <pc:chgData name="Selten, LLM (Liene)" userId="b8fe06bb-7cfa-4f96-b8a0-f4e7fbc49ef5" providerId="ADAL" clId="{6768863D-32CE-4EFA-AC58-FBB6E9ACCF9A}" dt="2019-12-16T13:55:55.276" v="2142"/>
        <pc:sldMkLst>
          <pc:docMk/>
          <pc:sldMk cId="3347803236" sldId="292"/>
        </pc:sldMkLst>
        <pc:spChg chg="mod">
          <ac:chgData name="Selten, LLM (Liene)" userId="b8fe06bb-7cfa-4f96-b8a0-f4e7fbc49ef5" providerId="ADAL" clId="{6768863D-32CE-4EFA-AC58-FBB6E9ACCF9A}" dt="2019-12-16T13:55:55.276" v="2142"/>
          <ac:spMkLst>
            <pc:docMk/>
            <pc:sldMk cId="3347803236" sldId="292"/>
            <ac:spMk id="3" creationId="{00000000-0000-0000-0000-000000000000}"/>
          </ac:spMkLst>
        </pc:spChg>
      </pc:sldChg>
      <pc:sldChg chg="addSp modSp">
        <pc:chgData name="Selten, LLM (Liene)" userId="b8fe06bb-7cfa-4f96-b8a0-f4e7fbc49ef5" providerId="ADAL" clId="{6768863D-32CE-4EFA-AC58-FBB6E9ACCF9A}" dt="2019-12-13T13:52:25.772" v="669" actId="14100"/>
        <pc:sldMkLst>
          <pc:docMk/>
          <pc:sldMk cId="2109402174" sldId="295"/>
        </pc:sldMkLst>
        <pc:spChg chg="mod">
          <ac:chgData name="Selten, LLM (Liene)" userId="b8fe06bb-7cfa-4f96-b8a0-f4e7fbc49ef5" providerId="ADAL" clId="{6768863D-32CE-4EFA-AC58-FBB6E9ACCF9A}" dt="2019-12-13T13:52:25.772" v="669" actId="14100"/>
          <ac:spMkLst>
            <pc:docMk/>
            <pc:sldMk cId="2109402174" sldId="295"/>
            <ac:spMk id="24580" creationId="{00000000-0000-0000-0000-000000000000}"/>
          </ac:spMkLst>
        </pc:spChg>
        <pc:picChg chg="add">
          <ac:chgData name="Selten, LLM (Liene)" userId="b8fe06bb-7cfa-4f96-b8a0-f4e7fbc49ef5" providerId="ADAL" clId="{6768863D-32CE-4EFA-AC58-FBB6E9ACCF9A}" dt="2019-12-13T13:51:43.158" v="604"/>
          <ac:picMkLst>
            <pc:docMk/>
            <pc:sldMk cId="2109402174" sldId="295"/>
            <ac:picMk id="10" creationId="{4FC22C35-B2A1-44BF-BE52-CB38B4865612}"/>
          </ac:picMkLst>
        </pc:picChg>
      </pc:sldChg>
      <pc:sldChg chg="modSp">
        <pc:chgData name="Selten, LLM (Liene)" userId="b8fe06bb-7cfa-4f96-b8a0-f4e7fbc49ef5" providerId="ADAL" clId="{6768863D-32CE-4EFA-AC58-FBB6E9ACCF9A}" dt="2019-12-16T13:56:08.807" v="2146" actId="5793"/>
        <pc:sldMkLst>
          <pc:docMk/>
          <pc:sldMk cId="1419587034" sldId="296"/>
        </pc:sldMkLst>
        <pc:spChg chg="mod">
          <ac:chgData name="Selten, LLM (Liene)" userId="b8fe06bb-7cfa-4f96-b8a0-f4e7fbc49ef5" providerId="ADAL" clId="{6768863D-32CE-4EFA-AC58-FBB6E9ACCF9A}" dt="2019-12-16T13:56:08.807" v="2146" actId="5793"/>
          <ac:spMkLst>
            <pc:docMk/>
            <pc:sldMk cId="1419587034" sldId="296"/>
            <ac:spMk id="3" creationId="{00000000-0000-0000-0000-000000000000}"/>
          </ac:spMkLst>
        </pc:spChg>
      </pc:sldChg>
      <pc:sldChg chg="delSp modSp del">
        <pc:chgData name="Selten, LLM (Liene)" userId="b8fe06bb-7cfa-4f96-b8a0-f4e7fbc49ef5" providerId="ADAL" clId="{6768863D-32CE-4EFA-AC58-FBB6E9ACCF9A}" dt="2019-12-13T13:59:45.530" v="940" actId="47"/>
        <pc:sldMkLst>
          <pc:docMk/>
          <pc:sldMk cId="2002035549" sldId="302"/>
        </pc:sldMkLst>
        <pc:spChg chg="del mod">
          <ac:chgData name="Selten, LLM (Liene)" userId="b8fe06bb-7cfa-4f96-b8a0-f4e7fbc49ef5" providerId="ADAL" clId="{6768863D-32CE-4EFA-AC58-FBB6E9ACCF9A}" dt="2019-12-13T13:55:36.958" v="898"/>
          <ac:spMkLst>
            <pc:docMk/>
            <pc:sldMk cId="2002035549" sldId="302"/>
            <ac:spMk id="26627" creationId="{00000000-0000-0000-0000-000000000000}"/>
          </ac:spMkLst>
        </pc:spChg>
      </pc:sldChg>
      <pc:sldChg chg="delSp del">
        <pc:chgData name="Selten, LLM (Liene)" userId="b8fe06bb-7cfa-4f96-b8a0-f4e7fbc49ef5" providerId="ADAL" clId="{6768863D-32CE-4EFA-AC58-FBB6E9ACCF9A}" dt="2019-12-16T13:54:49.997" v="2052" actId="47"/>
        <pc:sldMkLst>
          <pc:docMk/>
          <pc:sldMk cId="2774989184" sldId="305"/>
        </pc:sldMkLst>
        <pc:picChg chg="del">
          <ac:chgData name="Selten, LLM (Liene)" userId="b8fe06bb-7cfa-4f96-b8a0-f4e7fbc49ef5" providerId="ADAL" clId="{6768863D-32CE-4EFA-AC58-FBB6E9ACCF9A}" dt="2019-12-16T13:53:35.561" v="1928"/>
          <ac:picMkLst>
            <pc:docMk/>
            <pc:sldMk cId="2774989184" sldId="305"/>
            <ac:picMk id="11266" creationId="{00000000-0000-0000-0000-000000000000}"/>
          </ac:picMkLst>
        </pc:picChg>
        <pc:picChg chg="del">
          <ac:chgData name="Selten, LLM (Liene)" userId="b8fe06bb-7cfa-4f96-b8a0-f4e7fbc49ef5" providerId="ADAL" clId="{6768863D-32CE-4EFA-AC58-FBB6E9ACCF9A}" dt="2019-12-16T13:53:17.579" v="1919"/>
          <ac:picMkLst>
            <pc:docMk/>
            <pc:sldMk cId="2774989184" sldId="305"/>
            <ac:picMk id="28676" creationId="{00000000-0000-0000-0000-000000000000}"/>
          </ac:picMkLst>
        </pc:picChg>
      </pc:sldChg>
      <pc:sldChg chg="addSp modSp modAnim">
        <pc:chgData name="Selten, LLM (Liene)" userId="b8fe06bb-7cfa-4f96-b8a0-f4e7fbc49ef5" providerId="ADAL" clId="{6768863D-32CE-4EFA-AC58-FBB6E9ACCF9A}" dt="2019-12-13T13:39:28.629" v="277"/>
        <pc:sldMkLst>
          <pc:docMk/>
          <pc:sldMk cId="2649573257" sldId="309"/>
        </pc:sldMkLst>
        <pc:spChg chg="mod">
          <ac:chgData name="Selten, LLM (Liene)" userId="b8fe06bb-7cfa-4f96-b8a0-f4e7fbc49ef5" providerId="ADAL" clId="{6768863D-32CE-4EFA-AC58-FBB6E9ACCF9A}" dt="2019-12-13T13:39:16.646" v="275" actId="20577"/>
          <ac:spMkLst>
            <pc:docMk/>
            <pc:sldMk cId="2649573257" sldId="309"/>
            <ac:spMk id="3" creationId="{17D16892-1C99-4FF4-B25B-42D75477F790}"/>
          </ac:spMkLst>
        </pc:spChg>
        <pc:picChg chg="add mod">
          <ac:chgData name="Selten, LLM (Liene)" userId="b8fe06bb-7cfa-4f96-b8a0-f4e7fbc49ef5" providerId="ADAL" clId="{6768863D-32CE-4EFA-AC58-FBB6E9ACCF9A}" dt="2019-12-13T13:37:05.779" v="2" actId="1076"/>
          <ac:picMkLst>
            <pc:docMk/>
            <pc:sldMk cId="2649573257" sldId="309"/>
            <ac:picMk id="6" creationId="{E627856D-71F8-4D77-97E4-8CB9F29FA4AD}"/>
          </ac:picMkLst>
        </pc:picChg>
      </pc:sldChg>
      <pc:sldChg chg="modSp">
        <pc:chgData name="Selten, LLM (Liene)" userId="b8fe06bb-7cfa-4f96-b8a0-f4e7fbc49ef5" providerId="ADAL" clId="{6768863D-32CE-4EFA-AC58-FBB6E9ACCF9A}" dt="2019-12-16T13:55:43.999" v="2133" actId="313"/>
        <pc:sldMkLst>
          <pc:docMk/>
          <pc:sldMk cId="2991565872" sldId="320"/>
        </pc:sldMkLst>
        <pc:spChg chg="mod">
          <ac:chgData name="Selten, LLM (Liene)" userId="b8fe06bb-7cfa-4f96-b8a0-f4e7fbc49ef5" providerId="ADAL" clId="{6768863D-32CE-4EFA-AC58-FBB6E9ACCF9A}" dt="2019-12-16T13:55:43.999" v="2133" actId="313"/>
          <ac:spMkLst>
            <pc:docMk/>
            <pc:sldMk cId="2991565872" sldId="320"/>
            <ac:spMk id="3" creationId="{00000000-0000-0000-0000-000000000000}"/>
          </ac:spMkLst>
        </pc:spChg>
      </pc:sldChg>
      <pc:sldChg chg="addSp modSp modAnim">
        <pc:chgData name="Selten, LLM (Liene)" userId="b8fe06bb-7cfa-4f96-b8a0-f4e7fbc49ef5" providerId="ADAL" clId="{6768863D-32CE-4EFA-AC58-FBB6E9ACCF9A}" dt="2019-12-13T13:59:38.123" v="939"/>
        <pc:sldMkLst>
          <pc:docMk/>
          <pc:sldMk cId="1298888099" sldId="328"/>
        </pc:sldMkLst>
        <pc:spChg chg="mod">
          <ac:chgData name="Selten, LLM (Liene)" userId="b8fe06bb-7cfa-4f96-b8a0-f4e7fbc49ef5" providerId="ADAL" clId="{6768863D-32CE-4EFA-AC58-FBB6E9ACCF9A}" dt="2019-12-13T13:55:14.299" v="890" actId="20577"/>
          <ac:spMkLst>
            <pc:docMk/>
            <pc:sldMk cId="1298888099" sldId="328"/>
            <ac:spMk id="2" creationId="{134BD130-7D85-454D-A571-949C0A8D505A}"/>
          </ac:spMkLst>
        </pc:spChg>
        <pc:spChg chg="mod">
          <ac:chgData name="Selten, LLM (Liene)" userId="b8fe06bb-7cfa-4f96-b8a0-f4e7fbc49ef5" providerId="ADAL" clId="{6768863D-32CE-4EFA-AC58-FBB6E9ACCF9A}" dt="2019-12-13T13:55:54.200" v="903" actId="113"/>
          <ac:spMkLst>
            <pc:docMk/>
            <pc:sldMk cId="1298888099" sldId="328"/>
            <ac:spMk id="3" creationId="{17D16892-1C99-4FF4-B25B-42D75477F790}"/>
          </ac:spMkLst>
        </pc:spChg>
        <pc:spChg chg="add mod">
          <ac:chgData name="Selten, LLM (Liene)" userId="b8fe06bb-7cfa-4f96-b8a0-f4e7fbc49ef5" providerId="ADAL" clId="{6768863D-32CE-4EFA-AC58-FBB6E9ACCF9A}" dt="2019-12-13T13:59:07.504" v="933" actId="403"/>
          <ac:spMkLst>
            <pc:docMk/>
            <pc:sldMk cId="1298888099" sldId="328"/>
            <ac:spMk id="6" creationId="{BD1C3C82-D7D6-417E-81D9-9EAAF9B2B09A}"/>
          </ac:spMkLst>
        </pc:spChg>
        <pc:picChg chg="add mod">
          <ac:chgData name="Selten, LLM (Liene)" userId="b8fe06bb-7cfa-4f96-b8a0-f4e7fbc49ef5" providerId="ADAL" clId="{6768863D-32CE-4EFA-AC58-FBB6E9ACCF9A}" dt="2019-12-13T13:59:13.801" v="934" actId="1076"/>
          <ac:picMkLst>
            <pc:docMk/>
            <pc:sldMk cId="1298888099" sldId="328"/>
            <ac:picMk id="4" creationId="{F4289E58-FE66-420F-9167-FBBFCA66B69A}"/>
          </ac:picMkLst>
        </pc:picChg>
      </pc:sldChg>
      <pc:sldChg chg="addSp modSp modAnim">
        <pc:chgData name="Selten, LLM (Liene)" userId="b8fe06bb-7cfa-4f96-b8a0-f4e7fbc49ef5" providerId="ADAL" clId="{6768863D-32CE-4EFA-AC58-FBB6E9ACCF9A}" dt="2019-12-16T13:45:44.710" v="1559" actId="20577"/>
        <pc:sldMkLst>
          <pc:docMk/>
          <pc:sldMk cId="4185482903" sldId="329"/>
        </pc:sldMkLst>
        <pc:spChg chg="mod">
          <ac:chgData name="Selten, LLM (Liene)" userId="b8fe06bb-7cfa-4f96-b8a0-f4e7fbc49ef5" providerId="ADAL" clId="{6768863D-32CE-4EFA-AC58-FBB6E9ACCF9A}" dt="2019-12-16T13:45:44.710" v="1559" actId="20577"/>
          <ac:spMkLst>
            <pc:docMk/>
            <pc:sldMk cId="4185482903" sldId="329"/>
            <ac:spMk id="3" creationId="{17D16892-1C99-4FF4-B25B-42D75477F790}"/>
          </ac:spMkLst>
        </pc:spChg>
        <pc:picChg chg="add mod">
          <ac:chgData name="Selten, LLM (Liene)" userId="b8fe06bb-7cfa-4f96-b8a0-f4e7fbc49ef5" providerId="ADAL" clId="{6768863D-32CE-4EFA-AC58-FBB6E9ACCF9A}" dt="2019-12-16T13:40:40.445" v="1300" actId="1076"/>
          <ac:picMkLst>
            <pc:docMk/>
            <pc:sldMk cId="4185482903" sldId="329"/>
            <ac:picMk id="1026" creationId="{924A1D98-6553-480C-8434-6BFDB5F5F46D}"/>
          </ac:picMkLst>
        </pc:picChg>
      </pc:sldChg>
      <pc:sldChg chg="addSp modSp modAnim">
        <pc:chgData name="Selten, LLM (Liene)" userId="b8fe06bb-7cfa-4f96-b8a0-f4e7fbc49ef5" providerId="ADAL" clId="{6768863D-32CE-4EFA-AC58-FBB6E9ACCF9A}" dt="2019-12-16T13:50:35.137" v="1891"/>
        <pc:sldMkLst>
          <pc:docMk/>
          <pc:sldMk cId="1400435203" sldId="330"/>
        </pc:sldMkLst>
        <pc:spChg chg="mod">
          <ac:chgData name="Selten, LLM (Liene)" userId="b8fe06bb-7cfa-4f96-b8a0-f4e7fbc49ef5" providerId="ADAL" clId="{6768863D-32CE-4EFA-AC58-FBB6E9ACCF9A}" dt="2019-12-16T13:48:48.725" v="1872" actId="20577"/>
          <ac:spMkLst>
            <pc:docMk/>
            <pc:sldMk cId="1400435203" sldId="330"/>
            <ac:spMk id="3" creationId="{17D16892-1C99-4FF4-B25B-42D75477F790}"/>
          </ac:spMkLst>
        </pc:spChg>
        <pc:picChg chg="add mod">
          <ac:chgData name="Selten, LLM (Liene)" userId="b8fe06bb-7cfa-4f96-b8a0-f4e7fbc49ef5" providerId="ADAL" clId="{6768863D-32CE-4EFA-AC58-FBB6E9ACCF9A}" dt="2019-12-16T13:50:09.970" v="1886" actId="14100"/>
          <ac:picMkLst>
            <pc:docMk/>
            <pc:sldMk cId="1400435203" sldId="330"/>
            <ac:picMk id="3074" creationId="{83E4D833-8799-4F54-9B01-1BA9F7B4B8C9}"/>
          </ac:picMkLst>
        </pc:picChg>
        <pc:picChg chg="add mod">
          <ac:chgData name="Selten, LLM (Liene)" userId="b8fe06bb-7cfa-4f96-b8a0-f4e7fbc49ef5" providerId="ADAL" clId="{6768863D-32CE-4EFA-AC58-FBB6E9ACCF9A}" dt="2019-12-16T13:50:02.787" v="1881" actId="1076"/>
          <ac:picMkLst>
            <pc:docMk/>
            <pc:sldMk cId="1400435203" sldId="330"/>
            <ac:picMk id="3076" creationId="{55D50F2E-DE66-4311-8801-B776C441F3F1}"/>
          </ac:picMkLst>
        </pc:picChg>
      </pc:sldChg>
      <pc:sldChg chg="addSp delSp modSp">
        <pc:chgData name="Selten, LLM (Liene)" userId="b8fe06bb-7cfa-4f96-b8a0-f4e7fbc49ef5" providerId="ADAL" clId="{6768863D-32CE-4EFA-AC58-FBB6E9ACCF9A}" dt="2019-12-13T13:40:19.629" v="291" actId="14100"/>
        <pc:sldMkLst>
          <pc:docMk/>
          <pc:sldMk cId="2807722348" sldId="332"/>
        </pc:sldMkLst>
        <pc:spChg chg="del">
          <ac:chgData name="Selten, LLM (Liene)" userId="b8fe06bb-7cfa-4f96-b8a0-f4e7fbc49ef5" providerId="ADAL" clId="{6768863D-32CE-4EFA-AC58-FBB6E9ACCF9A}" dt="2019-12-13T13:40:08.834" v="287" actId="478"/>
          <ac:spMkLst>
            <pc:docMk/>
            <pc:sldMk cId="2807722348" sldId="332"/>
            <ac:spMk id="2" creationId="{79CD4DD4-A0D7-40F8-A144-1CA0C930E537}"/>
          </ac:spMkLst>
        </pc:spChg>
        <pc:spChg chg="del mod">
          <ac:chgData name="Selten, LLM (Liene)" userId="b8fe06bb-7cfa-4f96-b8a0-f4e7fbc49ef5" providerId="ADAL" clId="{6768863D-32CE-4EFA-AC58-FBB6E9ACCF9A}" dt="2019-12-13T13:40:00.162" v="284"/>
          <ac:spMkLst>
            <pc:docMk/>
            <pc:sldMk cId="2807722348" sldId="332"/>
            <ac:spMk id="3" creationId="{15DBF93F-D08B-47C3-8320-4938998F27D1}"/>
          </ac:spMkLst>
        </pc:spChg>
        <pc:spChg chg="add mod">
          <ac:chgData name="Selten, LLM (Liene)" userId="b8fe06bb-7cfa-4f96-b8a0-f4e7fbc49ef5" providerId="ADAL" clId="{6768863D-32CE-4EFA-AC58-FBB6E9ACCF9A}" dt="2019-12-13T13:40:17.113" v="290" actId="1076"/>
          <ac:spMkLst>
            <pc:docMk/>
            <pc:sldMk cId="2807722348" sldId="332"/>
            <ac:spMk id="7" creationId="{5D170960-2F05-410D-972D-1CD3B1A64E39}"/>
          </ac:spMkLst>
        </pc:spChg>
        <pc:picChg chg="del">
          <ac:chgData name="Selten, LLM (Liene)" userId="b8fe06bb-7cfa-4f96-b8a0-f4e7fbc49ef5" providerId="ADAL" clId="{6768863D-32CE-4EFA-AC58-FBB6E9ACCF9A}" dt="2019-12-13T13:36:58.562" v="0"/>
          <ac:picMkLst>
            <pc:docMk/>
            <pc:sldMk cId="2807722348" sldId="332"/>
            <ac:picMk id="4" creationId="{B36A22C1-9B81-4108-AAE3-F98EDE0F079D}"/>
          </ac:picMkLst>
        </pc:picChg>
        <pc:picChg chg="add mod">
          <ac:chgData name="Selten, LLM (Liene)" userId="b8fe06bb-7cfa-4f96-b8a0-f4e7fbc49ef5" providerId="ADAL" clId="{6768863D-32CE-4EFA-AC58-FBB6E9ACCF9A}" dt="2019-12-13T13:40:19.629" v="291" actId="14100"/>
          <ac:picMkLst>
            <pc:docMk/>
            <pc:sldMk cId="2807722348" sldId="332"/>
            <ac:picMk id="5" creationId="{B6293D59-2754-49F8-98FF-E716040A48B3}"/>
          </ac:picMkLst>
        </pc:picChg>
        <pc:picChg chg="add">
          <ac:chgData name="Selten, LLM (Liene)" userId="b8fe06bb-7cfa-4f96-b8a0-f4e7fbc49ef5" providerId="ADAL" clId="{6768863D-32CE-4EFA-AC58-FBB6E9ACCF9A}" dt="2019-12-13T13:39:49.641" v="280"/>
          <ac:picMkLst>
            <pc:docMk/>
            <pc:sldMk cId="2807722348" sldId="332"/>
            <ac:picMk id="6" creationId="{67C17E60-A5D3-43EA-BE38-B644191AD862}"/>
          </ac:picMkLst>
        </pc:picChg>
      </pc:sldChg>
      <pc:sldChg chg="addSp modSp add modAnim">
        <pc:chgData name="Selten, LLM (Liene)" userId="b8fe06bb-7cfa-4f96-b8a0-f4e7fbc49ef5" providerId="ADAL" clId="{6768863D-32CE-4EFA-AC58-FBB6E9ACCF9A}" dt="2019-12-13T13:42:18.079" v="578"/>
        <pc:sldMkLst>
          <pc:docMk/>
          <pc:sldMk cId="24038297" sldId="333"/>
        </pc:sldMkLst>
        <pc:spChg chg="mod">
          <ac:chgData name="Selten, LLM (Liene)" userId="b8fe06bb-7cfa-4f96-b8a0-f4e7fbc49ef5" providerId="ADAL" clId="{6768863D-32CE-4EFA-AC58-FBB6E9ACCF9A}" dt="2019-12-13T13:40:38.779" v="301" actId="20577"/>
          <ac:spMkLst>
            <pc:docMk/>
            <pc:sldMk cId="24038297" sldId="333"/>
            <ac:spMk id="2" creationId="{A47DE308-A57A-4533-B460-8F82D56BAC49}"/>
          </ac:spMkLst>
        </pc:spChg>
        <pc:spChg chg="mod">
          <ac:chgData name="Selten, LLM (Liene)" userId="b8fe06bb-7cfa-4f96-b8a0-f4e7fbc49ef5" providerId="ADAL" clId="{6768863D-32CE-4EFA-AC58-FBB6E9ACCF9A}" dt="2019-12-13T13:42:11.629" v="576" actId="20577"/>
          <ac:spMkLst>
            <pc:docMk/>
            <pc:sldMk cId="24038297" sldId="333"/>
            <ac:spMk id="3" creationId="{33FF0A9B-313E-41D0-A32C-2A4873F33421}"/>
          </ac:spMkLst>
        </pc:spChg>
        <pc:picChg chg="add">
          <ac:chgData name="Selten, LLM (Liene)" userId="b8fe06bb-7cfa-4f96-b8a0-f4e7fbc49ef5" providerId="ADAL" clId="{6768863D-32CE-4EFA-AC58-FBB6E9ACCF9A}" dt="2019-12-13T13:40:32.146" v="293"/>
          <ac:picMkLst>
            <pc:docMk/>
            <pc:sldMk cId="24038297" sldId="333"/>
            <ac:picMk id="4" creationId="{722DD588-2F31-48E5-B56F-CCFA87FC68D5}"/>
          </ac:picMkLst>
        </pc:picChg>
      </pc:sldChg>
      <pc:sldChg chg="delSp del">
        <pc:chgData name="Selten, LLM (Liene)" userId="b8fe06bb-7cfa-4f96-b8a0-f4e7fbc49ef5" providerId="ADAL" clId="{6768863D-32CE-4EFA-AC58-FBB6E9ACCF9A}" dt="2019-12-13T13:39:55.312" v="282" actId="47"/>
        <pc:sldMkLst>
          <pc:docMk/>
          <pc:sldMk cId="402284008" sldId="333"/>
        </pc:sldMkLst>
        <pc:spChg chg="del">
          <ac:chgData name="Selten, LLM (Liene)" userId="b8fe06bb-7cfa-4f96-b8a0-f4e7fbc49ef5" providerId="ADAL" clId="{6768863D-32CE-4EFA-AC58-FBB6E9ACCF9A}" dt="2019-12-13T13:39:53.763" v="281"/>
          <ac:spMkLst>
            <pc:docMk/>
            <pc:sldMk cId="402284008" sldId="333"/>
            <ac:spMk id="24580" creationId="{00000000-0000-0000-0000-000000000000}"/>
          </ac:spMkLst>
        </pc:spChg>
        <pc:picChg chg="del">
          <ac:chgData name="Selten, LLM (Liene)" userId="b8fe06bb-7cfa-4f96-b8a0-f4e7fbc49ef5" providerId="ADAL" clId="{6768863D-32CE-4EFA-AC58-FBB6E9ACCF9A}" dt="2019-12-13T13:39:41.446" v="278"/>
          <ac:picMkLst>
            <pc:docMk/>
            <pc:sldMk cId="402284008" sldId="333"/>
            <ac:picMk id="8" creationId="{00000000-0000-0000-0000-000000000000}"/>
          </ac:picMkLst>
        </pc:picChg>
      </pc:sldChg>
      <pc:sldChg chg="addSp modSp add modAnim">
        <pc:chgData name="Selten, LLM (Liene)" userId="b8fe06bb-7cfa-4f96-b8a0-f4e7fbc49ef5" providerId="ADAL" clId="{6768863D-32CE-4EFA-AC58-FBB6E9ACCF9A}" dt="2019-12-13T13:47:32.514" v="593"/>
        <pc:sldMkLst>
          <pc:docMk/>
          <pc:sldMk cId="2020283514" sldId="334"/>
        </pc:sldMkLst>
        <pc:picChg chg="add">
          <ac:chgData name="Selten, LLM (Liene)" userId="b8fe06bb-7cfa-4f96-b8a0-f4e7fbc49ef5" providerId="ADAL" clId="{6768863D-32CE-4EFA-AC58-FBB6E9ACCF9A}" dt="2019-12-13T13:42:26.296" v="580"/>
          <ac:picMkLst>
            <pc:docMk/>
            <pc:sldMk cId="2020283514" sldId="334"/>
            <ac:picMk id="4" creationId="{AF7990E7-FDF0-45F5-A743-D930FE29F3A0}"/>
          </ac:picMkLst>
        </pc:picChg>
        <pc:picChg chg="add mod">
          <ac:chgData name="Selten, LLM (Liene)" userId="b8fe06bb-7cfa-4f96-b8a0-f4e7fbc49ef5" providerId="ADAL" clId="{6768863D-32CE-4EFA-AC58-FBB6E9ACCF9A}" dt="2019-12-13T13:46:59.224" v="587" actId="1076"/>
          <ac:picMkLst>
            <pc:docMk/>
            <pc:sldMk cId="2020283514" sldId="334"/>
            <ac:picMk id="5" creationId="{AD9B71B3-D95A-4B6D-A01A-E21BEB02BBAA}"/>
          </ac:picMkLst>
        </pc:picChg>
        <pc:picChg chg="add mod">
          <ac:chgData name="Selten, LLM (Liene)" userId="b8fe06bb-7cfa-4f96-b8a0-f4e7fbc49ef5" providerId="ADAL" clId="{6768863D-32CE-4EFA-AC58-FBB6E9ACCF9A}" dt="2019-12-13T13:47:02.793" v="589" actId="14100"/>
          <ac:picMkLst>
            <pc:docMk/>
            <pc:sldMk cId="2020283514" sldId="334"/>
            <ac:picMk id="6" creationId="{DC3E38D1-905E-4FF6-8330-A4DF061F2D4D}"/>
          </ac:picMkLst>
        </pc:picChg>
      </pc:sldChg>
      <pc:sldChg chg="addSp modSp add ord">
        <pc:chgData name="Selten, LLM (Liene)" userId="b8fe06bb-7cfa-4f96-b8a0-f4e7fbc49ef5" providerId="ADAL" clId="{6768863D-32CE-4EFA-AC58-FBB6E9ACCF9A}" dt="2019-12-13T13:51:19.199" v="603"/>
        <pc:sldMkLst>
          <pc:docMk/>
          <pc:sldMk cId="2375994746" sldId="335"/>
        </pc:sldMkLst>
        <pc:picChg chg="add">
          <ac:chgData name="Selten, LLM (Liene)" userId="b8fe06bb-7cfa-4f96-b8a0-f4e7fbc49ef5" providerId="ADAL" clId="{6768863D-32CE-4EFA-AC58-FBB6E9ACCF9A}" dt="2019-12-13T13:47:49.173" v="595"/>
          <ac:picMkLst>
            <pc:docMk/>
            <pc:sldMk cId="2375994746" sldId="335"/>
            <ac:picMk id="4" creationId="{F21AC7AA-A8FA-4D49-B952-F6BC42D28631}"/>
          </ac:picMkLst>
        </pc:picChg>
        <pc:picChg chg="add mod">
          <ac:chgData name="Selten, LLM (Liene)" userId="b8fe06bb-7cfa-4f96-b8a0-f4e7fbc49ef5" providerId="ADAL" clId="{6768863D-32CE-4EFA-AC58-FBB6E9ACCF9A}" dt="2019-12-13T13:51:13.889" v="601" actId="1076"/>
          <ac:picMkLst>
            <pc:docMk/>
            <pc:sldMk cId="2375994746" sldId="335"/>
            <ac:picMk id="5" creationId="{3402B735-5C8F-4728-910A-B4F44F6FE827}"/>
          </ac:picMkLst>
        </pc:picChg>
      </pc:sldChg>
      <pc:sldChg chg="addSp delSp modSp add modAnim">
        <pc:chgData name="Selten, LLM (Liene)" userId="b8fe06bb-7cfa-4f96-b8a0-f4e7fbc49ef5" providerId="ADAL" clId="{6768863D-32CE-4EFA-AC58-FBB6E9ACCF9A}" dt="2019-12-16T13:45:24.510" v="1555"/>
        <pc:sldMkLst>
          <pc:docMk/>
          <pc:sldMk cId="402368646" sldId="336"/>
        </pc:sldMkLst>
        <pc:spChg chg="mod">
          <ac:chgData name="Selten, LLM (Liene)" userId="b8fe06bb-7cfa-4f96-b8a0-f4e7fbc49ef5" providerId="ADAL" clId="{6768863D-32CE-4EFA-AC58-FBB6E9ACCF9A}" dt="2019-12-16T13:42:35.516" v="1536"/>
          <ac:spMkLst>
            <pc:docMk/>
            <pc:sldMk cId="402368646" sldId="336"/>
            <ac:spMk id="3" creationId="{17D16892-1C99-4FF4-B25B-42D75477F790}"/>
          </ac:spMkLst>
        </pc:spChg>
        <pc:picChg chg="add mod">
          <ac:chgData name="Selten, LLM (Liene)" userId="b8fe06bb-7cfa-4f96-b8a0-f4e7fbc49ef5" providerId="ADAL" clId="{6768863D-32CE-4EFA-AC58-FBB6E9ACCF9A}" dt="2019-12-16T13:45:02.214" v="1549" actId="1076"/>
          <ac:picMkLst>
            <pc:docMk/>
            <pc:sldMk cId="402368646" sldId="336"/>
            <ac:picMk id="4" creationId="{5E01B194-C7C8-43F7-B3A8-FBF4C2DD3931}"/>
          </ac:picMkLst>
        </pc:picChg>
        <pc:picChg chg="del">
          <ac:chgData name="Selten, LLM (Liene)" userId="b8fe06bb-7cfa-4f96-b8a0-f4e7fbc49ef5" providerId="ADAL" clId="{6768863D-32CE-4EFA-AC58-FBB6E9ACCF9A}" dt="2019-12-16T13:42:39.707" v="1537" actId="478"/>
          <ac:picMkLst>
            <pc:docMk/>
            <pc:sldMk cId="402368646" sldId="336"/>
            <ac:picMk id="1026" creationId="{924A1D98-6553-480C-8434-6BFDB5F5F46D}"/>
          </ac:picMkLst>
        </pc:picChg>
        <pc:picChg chg="add mod">
          <ac:chgData name="Selten, LLM (Liene)" userId="b8fe06bb-7cfa-4f96-b8a0-f4e7fbc49ef5" providerId="ADAL" clId="{6768863D-32CE-4EFA-AC58-FBB6E9ACCF9A}" dt="2019-12-16T13:44:05.469" v="1542" actId="1076"/>
          <ac:picMkLst>
            <pc:docMk/>
            <pc:sldMk cId="402368646" sldId="336"/>
            <ac:picMk id="2050" creationId="{48030A34-76BF-4AA2-BE48-F98598DC4CCD}"/>
          </ac:picMkLst>
        </pc:picChg>
        <pc:picChg chg="add mod">
          <ac:chgData name="Selten, LLM (Liene)" userId="b8fe06bb-7cfa-4f96-b8a0-f4e7fbc49ef5" providerId="ADAL" clId="{6768863D-32CE-4EFA-AC58-FBB6E9ACCF9A}" dt="2019-12-16T13:45:07.579" v="1552" actId="1076"/>
          <ac:picMkLst>
            <pc:docMk/>
            <pc:sldMk cId="402368646" sldId="336"/>
            <ac:picMk id="2052" creationId="{95D3F9FD-2C79-470F-B51D-D13409C9D3DB}"/>
          </ac:picMkLst>
        </pc:picChg>
      </pc:sldChg>
      <pc:sldChg chg="addSp delSp modSp modAnim">
        <pc:chgData name="Selten, LLM (Liene)" userId="b8fe06bb-7cfa-4f96-b8a0-f4e7fbc49ef5" providerId="ADAL" clId="{6768863D-32CE-4EFA-AC58-FBB6E9ACCF9A}" dt="2019-12-16T13:52:37.428" v="1911" actId="20577"/>
        <pc:sldMkLst>
          <pc:docMk/>
          <pc:sldMk cId="622495352" sldId="337"/>
        </pc:sldMkLst>
        <pc:spChg chg="mod">
          <ac:chgData name="Selten, LLM (Liene)" userId="b8fe06bb-7cfa-4f96-b8a0-f4e7fbc49ef5" providerId="ADAL" clId="{6768863D-32CE-4EFA-AC58-FBB6E9ACCF9A}" dt="2019-12-16T13:52:37.428" v="1911" actId="20577"/>
          <ac:spMkLst>
            <pc:docMk/>
            <pc:sldMk cId="622495352" sldId="337"/>
            <ac:spMk id="3" creationId="{17D16892-1C99-4FF4-B25B-42D75477F790}"/>
          </ac:spMkLst>
        </pc:spChg>
        <pc:picChg chg="add mod">
          <ac:chgData name="Selten, LLM (Liene)" userId="b8fe06bb-7cfa-4f96-b8a0-f4e7fbc49ef5" providerId="ADAL" clId="{6768863D-32CE-4EFA-AC58-FBB6E9ACCF9A}" dt="2019-12-16T13:52:35.880" v="1910" actId="1076"/>
          <ac:picMkLst>
            <pc:docMk/>
            <pc:sldMk cId="622495352" sldId="337"/>
            <ac:picMk id="7" creationId="{5B966B9D-092D-4D39-9845-05DE8249C12E}"/>
          </ac:picMkLst>
        </pc:picChg>
        <pc:picChg chg="del mod">
          <ac:chgData name="Selten, LLM (Liene)" userId="b8fe06bb-7cfa-4f96-b8a0-f4e7fbc49ef5" providerId="ADAL" clId="{6768863D-32CE-4EFA-AC58-FBB6E9ACCF9A}" dt="2019-12-16T13:51:43.373" v="1894" actId="478"/>
          <ac:picMkLst>
            <pc:docMk/>
            <pc:sldMk cId="622495352" sldId="337"/>
            <ac:picMk id="3074" creationId="{83E4D833-8799-4F54-9B01-1BA9F7B4B8C9}"/>
          </ac:picMkLst>
        </pc:picChg>
        <pc:picChg chg="del">
          <ac:chgData name="Selten, LLM (Liene)" userId="b8fe06bb-7cfa-4f96-b8a0-f4e7fbc49ef5" providerId="ADAL" clId="{6768863D-32CE-4EFA-AC58-FBB6E9ACCF9A}" dt="2019-12-16T13:51:42.746" v="1892" actId="478"/>
          <ac:picMkLst>
            <pc:docMk/>
            <pc:sldMk cId="622495352" sldId="337"/>
            <ac:picMk id="3076" creationId="{55D50F2E-DE66-4311-8801-B776C441F3F1}"/>
          </ac:picMkLst>
        </pc:picChg>
      </pc:sldChg>
      <pc:sldChg chg="addSp delSp modSp">
        <pc:chgData name="Selten, LLM (Liene)" userId="b8fe06bb-7cfa-4f96-b8a0-f4e7fbc49ef5" providerId="ADAL" clId="{6768863D-32CE-4EFA-AC58-FBB6E9ACCF9A}" dt="2019-12-16T13:54:47.707" v="2051" actId="14100"/>
        <pc:sldMkLst>
          <pc:docMk/>
          <pc:sldMk cId="967601860" sldId="338"/>
        </pc:sldMkLst>
        <pc:spChg chg="mod">
          <ac:chgData name="Selten, LLM (Liene)" userId="b8fe06bb-7cfa-4f96-b8a0-f4e7fbc49ef5" providerId="ADAL" clId="{6768863D-32CE-4EFA-AC58-FBB6E9ACCF9A}" dt="2019-12-16T13:54:44.979" v="2050" actId="1076"/>
          <ac:spMkLst>
            <pc:docMk/>
            <pc:sldMk cId="967601860" sldId="338"/>
            <ac:spMk id="2" creationId="{134BD130-7D85-454D-A571-949C0A8D505A}"/>
          </ac:spMkLst>
        </pc:spChg>
        <pc:spChg chg="mod">
          <ac:chgData name="Selten, LLM (Liene)" userId="b8fe06bb-7cfa-4f96-b8a0-f4e7fbc49ef5" providerId="ADAL" clId="{6768863D-32CE-4EFA-AC58-FBB6E9ACCF9A}" dt="2019-12-16T13:54:42.811" v="2049" actId="1076"/>
          <ac:spMkLst>
            <pc:docMk/>
            <pc:sldMk cId="967601860" sldId="338"/>
            <ac:spMk id="3" creationId="{17D16892-1C99-4FF4-B25B-42D75477F790}"/>
          </ac:spMkLst>
        </pc:spChg>
        <pc:picChg chg="add mod">
          <ac:chgData name="Selten, LLM (Liene)" userId="b8fe06bb-7cfa-4f96-b8a0-f4e7fbc49ef5" providerId="ADAL" clId="{6768863D-32CE-4EFA-AC58-FBB6E9ACCF9A}" dt="2019-12-16T13:54:47.707" v="2051" actId="14100"/>
          <ac:picMkLst>
            <pc:docMk/>
            <pc:sldMk cId="967601860" sldId="338"/>
            <ac:picMk id="6" creationId="{C0D26001-E91B-4A42-B035-56056EB7B20C}"/>
          </ac:picMkLst>
        </pc:picChg>
        <pc:picChg chg="del">
          <ac:chgData name="Selten, LLM (Liene)" userId="b8fe06bb-7cfa-4f96-b8a0-f4e7fbc49ef5" providerId="ADAL" clId="{6768863D-32CE-4EFA-AC58-FBB6E9ACCF9A}" dt="2019-12-16T13:53:14.723" v="1918" actId="478"/>
          <ac:picMkLst>
            <pc:docMk/>
            <pc:sldMk cId="967601860" sldId="338"/>
            <ac:picMk id="7" creationId="{5B966B9D-092D-4D39-9845-05DE8249C12E}"/>
          </ac:picMkLst>
        </pc:picChg>
        <pc:picChg chg="add mod">
          <ac:chgData name="Selten, LLM (Liene)" userId="b8fe06bb-7cfa-4f96-b8a0-f4e7fbc49ef5" providerId="ADAL" clId="{6768863D-32CE-4EFA-AC58-FBB6E9ACCF9A}" dt="2019-12-16T13:54:38.643" v="2048" actId="1076"/>
          <ac:picMkLst>
            <pc:docMk/>
            <pc:sldMk cId="967601860" sldId="338"/>
            <ac:picMk id="8" creationId="{6185429D-04AD-416E-83F2-97D2296F978C}"/>
          </ac:picMkLst>
        </pc:picChg>
      </pc:sldChg>
    </pc:docChg>
  </pc:docChgLst>
  <pc:docChgLst>
    <pc:chgData name="Selten, LLM (Liene)" userId="b8fe06bb-7cfa-4f96-b8a0-f4e7fbc49ef5" providerId="ADAL" clId="{E68BC760-CC3C-4802-9707-F2349B5672A1}"/>
    <pc:docChg chg="undo custSel addSld delSld modSld sldOrd addSection delSection modSection">
      <pc:chgData name="Selten, LLM (Liene)" userId="b8fe06bb-7cfa-4f96-b8a0-f4e7fbc49ef5" providerId="ADAL" clId="{E68BC760-CC3C-4802-9707-F2349B5672A1}" dt="2019-12-11T13:31:31.896" v="2783" actId="1076"/>
      <pc:docMkLst>
        <pc:docMk/>
      </pc:docMkLst>
      <pc:sldChg chg="modSp">
        <pc:chgData name="Selten, LLM (Liene)" userId="b8fe06bb-7cfa-4f96-b8a0-f4e7fbc49ef5" providerId="ADAL" clId="{E68BC760-CC3C-4802-9707-F2349B5672A1}" dt="2019-12-11T13:01:27.096" v="1565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E68BC760-CC3C-4802-9707-F2349B5672A1}" dt="2019-12-11T13:01:27.096" v="1565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addSp delSp modSp add del modAnim">
        <pc:chgData name="Selten, LLM (Liene)" userId="b8fe06bb-7cfa-4f96-b8a0-f4e7fbc49ef5" providerId="ADAL" clId="{E68BC760-CC3C-4802-9707-F2349B5672A1}" dt="2019-12-11T12:58:16.295" v="1396" actId="18676"/>
        <pc:sldMkLst>
          <pc:docMk/>
          <pc:sldMk cId="148671035" sldId="273"/>
        </pc:sldMkLst>
        <pc:spChg chg="mod">
          <ac:chgData name="Selten, LLM (Liene)" userId="b8fe06bb-7cfa-4f96-b8a0-f4e7fbc49ef5" providerId="ADAL" clId="{E68BC760-CC3C-4802-9707-F2349B5672A1}" dt="2019-12-11T12:42:46.936" v="779" actId="1076"/>
          <ac:spMkLst>
            <pc:docMk/>
            <pc:sldMk cId="148671035" sldId="273"/>
            <ac:spMk id="2" creationId="{00000000-0000-0000-0000-000000000000}"/>
          </ac:spMkLst>
        </pc:spChg>
        <pc:spChg chg="mod">
          <ac:chgData name="Selten, LLM (Liene)" userId="b8fe06bb-7cfa-4f96-b8a0-f4e7fbc49ef5" providerId="ADAL" clId="{E68BC760-CC3C-4802-9707-F2349B5672A1}" dt="2019-12-11T12:56:08.259" v="1365" actId="113"/>
          <ac:spMkLst>
            <pc:docMk/>
            <pc:sldMk cId="148671035" sldId="273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E68BC760-CC3C-4802-9707-F2349B5672A1}" dt="2019-12-11T12:42:43.582" v="778" actId="14100"/>
          <ac:picMkLst>
            <pc:docMk/>
            <pc:sldMk cId="148671035" sldId="273"/>
            <ac:picMk id="2050" creationId="{0D4E4421-1EA8-451A-945B-27FB64C5A92A}"/>
          </ac:picMkLst>
        </pc:picChg>
        <pc:picChg chg="del">
          <ac:chgData name="Selten, LLM (Liene)" userId="b8fe06bb-7cfa-4f96-b8a0-f4e7fbc49ef5" providerId="ADAL" clId="{E68BC760-CC3C-4802-9707-F2349B5672A1}" dt="2019-12-11T12:37:50.345" v="271" actId="478"/>
          <ac:picMkLst>
            <pc:docMk/>
            <pc:sldMk cId="148671035" sldId="273"/>
            <ac:picMk id="3074" creationId="{34A11F8A-3592-40D6-94DD-78F5C79D9FAE}"/>
          </ac:picMkLst>
        </pc:picChg>
      </pc:sldChg>
      <pc:sldChg chg="del">
        <pc:chgData name="Selten, LLM (Liene)" userId="b8fe06bb-7cfa-4f96-b8a0-f4e7fbc49ef5" providerId="ADAL" clId="{E68BC760-CC3C-4802-9707-F2349B5672A1}" dt="2019-12-11T12:43:54.790" v="794" actId="47"/>
        <pc:sldMkLst>
          <pc:docMk/>
          <pc:sldMk cId="3511367095" sldId="274"/>
        </pc:sldMkLst>
      </pc:sldChg>
      <pc:sldChg chg="delSp">
        <pc:chgData name="Selten, LLM (Liene)" userId="b8fe06bb-7cfa-4f96-b8a0-f4e7fbc49ef5" providerId="ADAL" clId="{E68BC760-CC3C-4802-9707-F2349B5672A1}" dt="2019-12-11T13:29:04.428" v="2780" actId="478"/>
        <pc:sldMkLst>
          <pc:docMk/>
          <pc:sldMk cId="0" sldId="276"/>
        </pc:sldMkLst>
        <pc:spChg chg="del">
          <ac:chgData name="Selten, LLM (Liene)" userId="b8fe06bb-7cfa-4f96-b8a0-f4e7fbc49ef5" providerId="ADAL" clId="{E68BC760-CC3C-4802-9707-F2349B5672A1}" dt="2019-12-11T13:29:04.428" v="2780" actId="478"/>
          <ac:spMkLst>
            <pc:docMk/>
            <pc:sldMk cId="0" sldId="276"/>
            <ac:spMk id="28674" creationId="{00000000-0000-0000-0000-000000000000}"/>
          </ac:spMkLst>
        </pc:spChg>
        <pc:picChg chg="del">
          <ac:chgData name="Selten, LLM (Liene)" userId="b8fe06bb-7cfa-4f96-b8a0-f4e7fbc49ef5" providerId="ADAL" clId="{E68BC760-CC3C-4802-9707-F2349B5672A1}" dt="2019-12-11T13:29:03.016" v="2779" actId="478"/>
          <ac:picMkLst>
            <pc:docMk/>
            <pc:sldMk cId="0" sldId="276"/>
            <ac:picMk id="28679" creationId="{00000000-0000-0000-0000-000000000000}"/>
          </ac:picMkLst>
        </pc:picChg>
      </pc:sldChg>
      <pc:sldChg chg="addSp delSp modSp add del">
        <pc:chgData name="Selten, LLM (Liene)" userId="b8fe06bb-7cfa-4f96-b8a0-f4e7fbc49ef5" providerId="ADAL" clId="{E68BC760-CC3C-4802-9707-F2349B5672A1}" dt="2019-12-11T13:12:36.070" v="1865" actId="1076"/>
        <pc:sldMkLst>
          <pc:docMk/>
          <pc:sldMk cId="3744185176" sldId="280"/>
        </pc:sldMkLst>
        <pc:spChg chg="mod">
          <ac:chgData name="Selten, LLM (Liene)" userId="b8fe06bb-7cfa-4f96-b8a0-f4e7fbc49ef5" providerId="ADAL" clId="{E68BC760-CC3C-4802-9707-F2349B5672A1}" dt="2019-12-11T13:03:52.826" v="1593" actId="20577"/>
          <ac:spMkLst>
            <pc:docMk/>
            <pc:sldMk cId="3744185176" sldId="280"/>
            <ac:spMk id="2" creationId="{00000000-0000-0000-0000-000000000000}"/>
          </ac:spMkLst>
        </pc:spChg>
        <pc:spChg chg="mod">
          <ac:chgData name="Selten, LLM (Liene)" userId="b8fe06bb-7cfa-4f96-b8a0-f4e7fbc49ef5" providerId="ADAL" clId="{E68BC760-CC3C-4802-9707-F2349B5672A1}" dt="2019-12-11T13:11:30.313" v="1847" actId="1076"/>
          <ac:spMkLst>
            <pc:docMk/>
            <pc:sldMk cId="3744185176" sldId="280"/>
            <ac:spMk id="3" creationId="{00000000-0000-0000-0000-000000000000}"/>
          </ac:spMkLst>
        </pc:spChg>
        <pc:picChg chg="del">
          <ac:chgData name="Selten, LLM (Liene)" userId="b8fe06bb-7cfa-4f96-b8a0-f4e7fbc49ef5" providerId="ADAL" clId="{E68BC760-CC3C-4802-9707-F2349B5672A1}" dt="2019-12-11T13:03:54.620" v="1594" actId="478"/>
          <ac:picMkLst>
            <pc:docMk/>
            <pc:sldMk cId="3744185176" sldId="280"/>
            <ac:picMk id="6" creationId="{802F8C2B-2E45-4FA9-8C7C-3FADABFCDC54}"/>
          </ac:picMkLst>
        </pc:picChg>
        <pc:picChg chg="add mod">
          <ac:chgData name="Selten, LLM (Liene)" userId="b8fe06bb-7cfa-4f96-b8a0-f4e7fbc49ef5" providerId="ADAL" clId="{E68BC760-CC3C-4802-9707-F2349B5672A1}" dt="2019-12-11T13:11:31.786" v="1848" actId="1076"/>
          <ac:picMkLst>
            <pc:docMk/>
            <pc:sldMk cId="3744185176" sldId="280"/>
            <ac:picMk id="6146" creationId="{EBE753A4-6A88-444B-8B8C-13DB75C29C5D}"/>
          </ac:picMkLst>
        </pc:picChg>
        <pc:picChg chg="add mod">
          <ac:chgData name="Selten, LLM (Liene)" userId="b8fe06bb-7cfa-4f96-b8a0-f4e7fbc49ef5" providerId="ADAL" clId="{E68BC760-CC3C-4802-9707-F2349B5672A1}" dt="2019-12-11T13:12:29.426" v="1863" actId="170"/>
          <ac:picMkLst>
            <pc:docMk/>
            <pc:sldMk cId="3744185176" sldId="280"/>
            <ac:picMk id="6148" creationId="{BFEF4120-935E-4071-BD72-8184BCA2DBCC}"/>
          </ac:picMkLst>
        </pc:picChg>
        <pc:picChg chg="add mod">
          <ac:chgData name="Selten, LLM (Liene)" userId="b8fe06bb-7cfa-4f96-b8a0-f4e7fbc49ef5" providerId="ADAL" clId="{E68BC760-CC3C-4802-9707-F2349B5672A1}" dt="2019-12-11T13:12:16.527" v="1857" actId="1076"/>
          <ac:picMkLst>
            <pc:docMk/>
            <pc:sldMk cId="3744185176" sldId="280"/>
            <ac:picMk id="6150" creationId="{F9475934-AFC7-4A5D-81E1-5827C686A08C}"/>
          </ac:picMkLst>
        </pc:picChg>
        <pc:picChg chg="add mod">
          <ac:chgData name="Selten, LLM (Liene)" userId="b8fe06bb-7cfa-4f96-b8a0-f4e7fbc49ef5" providerId="ADAL" clId="{E68BC760-CC3C-4802-9707-F2349B5672A1}" dt="2019-12-11T13:12:34.626" v="1864" actId="1076"/>
          <ac:picMkLst>
            <pc:docMk/>
            <pc:sldMk cId="3744185176" sldId="280"/>
            <ac:picMk id="6152" creationId="{D5FC4CA4-29A1-4B30-8081-0020C086E0D7}"/>
          </ac:picMkLst>
        </pc:picChg>
        <pc:picChg chg="add mod">
          <ac:chgData name="Selten, LLM (Liene)" userId="b8fe06bb-7cfa-4f96-b8a0-f4e7fbc49ef5" providerId="ADAL" clId="{E68BC760-CC3C-4802-9707-F2349B5672A1}" dt="2019-12-11T13:12:36.070" v="1865" actId="1076"/>
          <ac:picMkLst>
            <pc:docMk/>
            <pc:sldMk cId="3744185176" sldId="280"/>
            <ac:picMk id="6154" creationId="{33E9FEC1-DD6F-48D4-A760-3B3A96CF2978}"/>
          </ac:picMkLst>
        </pc:picChg>
      </pc:sldChg>
      <pc:sldChg chg="add del">
        <pc:chgData name="Selten, LLM (Liene)" userId="b8fe06bb-7cfa-4f96-b8a0-f4e7fbc49ef5" providerId="ADAL" clId="{E68BC760-CC3C-4802-9707-F2349B5672A1}" dt="2019-12-11T13:17:52.030" v="2131" actId="47"/>
        <pc:sldMkLst>
          <pc:docMk/>
          <pc:sldMk cId="3352423306" sldId="285"/>
        </pc:sldMkLst>
      </pc:sldChg>
      <pc:sldChg chg="addSp delSp modSp">
        <pc:chgData name="Selten, LLM (Liene)" userId="b8fe06bb-7cfa-4f96-b8a0-f4e7fbc49ef5" providerId="ADAL" clId="{E68BC760-CC3C-4802-9707-F2349B5672A1}" dt="2019-12-11T12:29:22.496" v="26" actId="1076"/>
        <pc:sldMkLst>
          <pc:docMk/>
          <pc:sldMk cId="3932359729" sldId="289"/>
        </pc:sldMkLst>
        <pc:spChg chg="mod">
          <ac:chgData name="Selten, LLM (Liene)" userId="b8fe06bb-7cfa-4f96-b8a0-f4e7fbc49ef5" providerId="ADAL" clId="{E68BC760-CC3C-4802-9707-F2349B5672A1}" dt="2019-12-11T12:28:42.978" v="21" actId="1076"/>
          <ac:spMkLst>
            <pc:docMk/>
            <pc:sldMk cId="3932359729" sldId="28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E68BC760-CC3C-4802-9707-F2349B5672A1}" dt="2019-12-11T12:25:28.900" v="13" actId="20577"/>
          <ac:spMkLst>
            <pc:docMk/>
            <pc:sldMk cId="3932359729" sldId="289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E68BC760-CC3C-4802-9707-F2349B5672A1}" dt="2019-12-11T12:28:39.768" v="20" actId="1076"/>
          <ac:picMkLst>
            <pc:docMk/>
            <pc:sldMk cId="3932359729" sldId="289"/>
            <ac:picMk id="1026" creationId="{7BA69C59-74F2-4A6D-834A-AC787558E529}"/>
          </ac:picMkLst>
        </pc:picChg>
        <pc:picChg chg="add mod">
          <ac:chgData name="Selten, LLM (Liene)" userId="b8fe06bb-7cfa-4f96-b8a0-f4e7fbc49ef5" providerId="ADAL" clId="{E68BC760-CC3C-4802-9707-F2349B5672A1}" dt="2019-12-11T12:29:22.496" v="26" actId="1076"/>
          <ac:picMkLst>
            <pc:docMk/>
            <pc:sldMk cId="3932359729" sldId="289"/>
            <ac:picMk id="1028" creationId="{877C0773-C9A1-41A3-A65B-406A74A9CCFB}"/>
          </ac:picMkLst>
        </pc:picChg>
        <pc:picChg chg="del mod">
          <ac:chgData name="Selten, LLM (Liene)" userId="b8fe06bb-7cfa-4f96-b8a0-f4e7fbc49ef5" providerId="ADAL" clId="{E68BC760-CC3C-4802-9707-F2349B5672A1}" dt="2019-12-11T12:25:32.123" v="15" actId="478"/>
          <ac:picMkLst>
            <pc:docMk/>
            <pc:sldMk cId="3932359729" sldId="289"/>
            <ac:picMk id="1030" creationId="{F50CEC26-1758-4635-9ABF-1C1CA511B742}"/>
          </ac:picMkLst>
        </pc:picChg>
        <pc:picChg chg="del">
          <ac:chgData name="Selten, LLM (Liene)" userId="b8fe06bb-7cfa-4f96-b8a0-f4e7fbc49ef5" providerId="ADAL" clId="{E68BC760-CC3C-4802-9707-F2349B5672A1}" dt="2019-12-11T12:25:30.735" v="14" actId="478"/>
          <ac:picMkLst>
            <pc:docMk/>
            <pc:sldMk cId="3932359729" sldId="289"/>
            <ac:picMk id="1032" creationId="{FC4F812C-589F-4BBE-839E-4349D673DEA8}"/>
          </ac:picMkLst>
        </pc:picChg>
        <pc:picChg chg="del mod">
          <ac:chgData name="Selten, LLM (Liene)" userId="b8fe06bb-7cfa-4f96-b8a0-f4e7fbc49ef5" providerId="ADAL" clId="{E68BC760-CC3C-4802-9707-F2349B5672A1}" dt="2019-12-11T12:25:33.776" v="16" actId="478"/>
          <ac:picMkLst>
            <pc:docMk/>
            <pc:sldMk cId="3932359729" sldId="289"/>
            <ac:picMk id="1034" creationId="{2387FABA-16DB-467A-9F32-A185A9DBC4A5}"/>
          </ac:picMkLst>
        </pc:picChg>
      </pc:sldChg>
      <pc:sldChg chg="addSp delSp modSp delAnim">
        <pc:chgData name="Selten, LLM (Liene)" userId="b8fe06bb-7cfa-4f96-b8a0-f4e7fbc49ef5" providerId="ADAL" clId="{E68BC760-CC3C-4802-9707-F2349B5672A1}" dt="2019-12-11T12:34:23.219" v="138" actId="1076"/>
        <pc:sldMkLst>
          <pc:docMk/>
          <pc:sldMk cId="3021746690" sldId="290"/>
        </pc:sldMkLst>
        <pc:spChg chg="add mod">
          <ac:chgData name="Selten, LLM (Liene)" userId="b8fe06bb-7cfa-4f96-b8a0-f4e7fbc49ef5" providerId="ADAL" clId="{E68BC760-CC3C-4802-9707-F2349B5672A1}" dt="2019-12-11T12:34:23.219" v="138" actId="1076"/>
          <ac:spMkLst>
            <pc:docMk/>
            <pc:sldMk cId="3021746690" sldId="290"/>
            <ac:spMk id="4" creationId="{ACCC0DD6-ADFB-4561-A30B-4F2F8F53EAB6}"/>
          </ac:spMkLst>
        </pc:spChg>
        <pc:spChg chg="del">
          <ac:chgData name="Selten, LLM (Liene)" userId="b8fe06bb-7cfa-4f96-b8a0-f4e7fbc49ef5" providerId="ADAL" clId="{E68BC760-CC3C-4802-9707-F2349B5672A1}" dt="2019-12-11T12:30:55.949" v="103" actId="478"/>
          <ac:spMkLst>
            <pc:docMk/>
            <pc:sldMk cId="3021746690" sldId="290"/>
            <ac:spMk id="7" creationId="{5F50617E-AE71-44D6-9C63-7D5BB3B68824}"/>
          </ac:spMkLst>
        </pc:spChg>
        <pc:spChg chg="del">
          <ac:chgData name="Selten, LLM (Liene)" userId="b8fe06bb-7cfa-4f96-b8a0-f4e7fbc49ef5" providerId="ADAL" clId="{E68BC760-CC3C-4802-9707-F2349B5672A1}" dt="2019-12-11T12:30:54.291" v="102" actId="478"/>
          <ac:spMkLst>
            <pc:docMk/>
            <pc:sldMk cId="3021746690" sldId="290"/>
            <ac:spMk id="9" creationId="{A48B4C19-3E53-4BCA-9DC8-0CE72372D795}"/>
          </ac:spMkLst>
        </pc:spChg>
        <pc:spChg chg="add mod">
          <ac:chgData name="Selten, LLM (Liene)" userId="b8fe06bb-7cfa-4f96-b8a0-f4e7fbc49ef5" providerId="ADAL" clId="{E68BC760-CC3C-4802-9707-F2349B5672A1}" dt="2019-12-11T12:34:20.530" v="137" actId="1076"/>
          <ac:spMkLst>
            <pc:docMk/>
            <pc:sldMk cId="3021746690" sldId="290"/>
            <ac:spMk id="12" creationId="{CABFE9CB-967A-4D6E-8FC7-35B5285B45CC}"/>
          </ac:spMkLst>
        </pc:spChg>
        <pc:spChg chg="mod">
          <ac:chgData name="Selten, LLM (Liene)" userId="b8fe06bb-7cfa-4f96-b8a0-f4e7fbc49ef5" providerId="ADAL" clId="{E68BC760-CC3C-4802-9707-F2349B5672A1}" dt="2019-12-11T12:30:48.865" v="100" actId="255"/>
          <ac:spMkLst>
            <pc:docMk/>
            <pc:sldMk cId="3021746690" sldId="290"/>
            <ac:spMk id="13" creationId="{9A008562-11AA-44E3-80D9-C5F1C94BFE77}"/>
          </ac:spMkLst>
        </pc:spChg>
        <pc:spChg chg="del">
          <ac:chgData name="Selten, LLM (Liene)" userId="b8fe06bb-7cfa-4f96-b8a0-f4e7fbc49ef5" providerId="ADAL" clId="{E68BC760-CC3C-4802-9707-F2349B5672A1}" dt="2019-12-11T12:30:41.295" v="99" actId="478"/>
          <ac:spMkLst>
            <pc:docMk/>
            <pc:sldMk cId="3021746690" sldId="290"/>
            <ac:spMk id="14" creationId="{BAA6A8FD-1AB5-4269-B15A-AFEE23BFC0EF}"/>
          </ac:spMkLst>
        </pc:spChg>
        <pc:picChg chg="add del mod">
          <ac:chgData name="Selten, LLM (Liene)" userId="b8fe06bb-7cfa-4f96-b8a0-f4e7fbc49ef5" providerId="ADAL" clId="{E68BC760-CC3C-4802-9707-F2349B5672A1}" dt="2019-12-11T12:33:04.799" v="107"/>
          <ac:picMkLst>
            <pc:docMk/>
            <pc:sldMk cId="3021746690" sldId="290"/>
            <ac:picMk id="2" creationId="{BF92E348-0225-420C-BC55-26418910852B}"/>
          </ac:picMkLst>
        </pc:picChg>
        <pc:picChg chg="add mod">
          <ac:chgData name="Selten, LLM (Liene)" userId="b8fe06bb-7cfa-4f96-b8a0-f4e7fbc49ef5" providerId="ADAL" clId="{E68BC760-CC3C-4802-9707-F2349B5672A1}" dt="2019-12-11T12:33:45.989" v="111"/>
          <ac:picMkLst>
            <pc:docMk/>
            <pc:sldMk cId="3021746690" sldId="290"/>
            <ac:picMk id="3" creationId="{1C122F67-BECE-49B7-96ED-968AA1208E7B}"/>
          </ac:picMkLst>
        </pc:picChg>
        <pc:picChg chg="mod">
          <ac:chgData name="Selten, LLM (Liene)" userId="b8fe06bb-7cfa-4f96-b8a0-f4e7fbc49ef5" providerId="ADAL" clId="{E68BC760-CC3C-4802-9707-F2349B5672A1}" dt="2019-12-11T12:30:50.869" v="101" actId="1076"/>
          <ac:picMkLst>
            <pc:docMk/>
            <pc:sldMk cId="3021746690" sldId="290"/>
            <ac:picMk id="10" creationId="{DE9120FA-B940-4527-BBF1-1D3ED6B2E8F1}"/>
          </ac:picMkLst>
        </pc:picChg>
        <pc:picChg chg="del">
          <ac:chgData name="Selten, LLM (Liene)" userId="b8fe06bb-7cfa-4f96-b8a0-f4e7fbc49ef5" providerId="ADAL" clId="{E68BC760-CC3C-4802-9707-F2349B5672A1}" dt="2019-12-11T12:29:45.114" v="27" actId="478"/>
          <ac:picMkLst>
            <pc:docMk/>
            <pc:sldMk cId="3021746690" sldId="290"/>
            <ac:picMk id="2054" creationId="{3F05AC36-DF3E-4EC8-8ED1-0C0CEF33D24B}"/>
          </ac:picMkLst>
        </pc:picChg>
      </pc:sldChg>
      <pc:sldChg chg="modSp add del">
        <pc:chgData name="Selten, LLM (Liene)" userId="b8fe06bb-7cfa-4f96-b8a0-f4e7fbc49ef5" providerId="ADAL" clId="{E68BC760-CC3C-4802-9707-F2349B5672A1}" dt="2019-12-11T13:00:28.764" v="1465" actId="6549"/>
        <pc:sldMkLst>
          <pc:docMk/>
          <pc:sldMk cId="1451302265" sldId="291"/>
        </pc:sldMkLst>
        <pc:spChg chg="mod">
          <ac:chgData name="Selten, LLM (Liene)" userId="b8fe06bb-7cfa-4f96-b8a0-f4e7fbc49ef5" providerId="ADAL" clId="{E68BC760-CC3C-4802-9707-F2349B5672A1}" dt="2019-12-11T13:00:28.764" v="1465" actId="6549"/>
          <ac:spMkLst>
            <pc:docMk/>
            <pc:sldMk cId="1451302265" sldId="291"/>
            <ac:spMk id="3" creationId="{00000000-0000-0000-0000-000000000000}"/>
          </ac:spMkLst>
        </pc:spChg>
      </pc:sldChg>
      <pc:sldChg chg="modSp add del">
        <pc:chgData name="Selten, LLM (Liene)" userId="b8fe06bb-7cfa-4f96-b8a0-f4e7fbc49ef5" providerId="ADAL" clId="{E68BC760-CC3C-4802-9707-F2349B5672A1}" dt="2019-12-11T13:20:33.456" v="2218" actId="20577"/>
        <pc:sldMkLst>
          <pc:docMk/>
          <pc:sldMk cId="3347803236" sldId="292"/>
        </pc:sldMkLst>
        <pc:spChg chg="mod">
          <ac:chgData name="Selten, LLM (Liene)" userId="b8fe06bb-7cfa-4f96-b8a0-f4e7fbc49ef5" providerId="ADAL" clId="{E68BC760-CC3C-4802-9707-F2349B5672A1}" dt="2019-12-11T13:20:33.456" v="2218" actId="20577"/>
          <ac:spMkLst>
            <pc:docMk/>
            <pc:sldMk cId="3347803236" sldId="292"/>
            <ac:spMk id="3" creationId="{00000000-0000-0000-0000-000000000000}"/>
          </ac:spMkLst>
        </pc:spChg>
      </pc:sldChg>
      <pc:sldChg chg="delSp">
        <pc:chgData name="Selten, LLM (Liene)" userId="b8fe06bb-7cfa-4f96-b8a0-f4e7fbc49ef5" providerId="ADAL" clId="{E68BC760-CC3C-4802-9707-F2349B5672A1}" dt="2019-12-11T13:27:30.173" v="2770" actId="478"/>
        <pc:sldMkLst>
          <pc:docMk/>
          <pc:sldMk cId="2109402174" sldId="295"/>
        </pc:sldMkLst>
        <pc:spChg chg="del">
          <ac:chgData name="Selten, LLM (Liene)" userId="b8fe06bb-7cfa-4f96-b8a0-f4e7fbc49ef5" providerId="ADAL" clId="{E68BC760-CC3C-4802-9707-F2349B5672A1}" dt="2019-12-11T13:27:30.173" v="2770" actId="478"/>
          <ac:spMkLst>
            <pc:docMk/>
            <pc:sldMk cId="2109402174" sldId="295"/>
            <ac:spMk id="24578" creationId="{00000000-0000-0000-0000-000000000000}"/>
          </ac:spMkLst>
        </pc:spChg>
        <pc:picChg chg="del">
          <ac:chgData name="Selten, LLM (Liene)" userId="b8fe06bb-7cfa-4f96-b8a0-f4e7fbc49ef5" providerId="ADAL" clId="{E68BC760-CC3C-4802-9707-F2349B5672A1}" dt="2019-12-11T13:27:27.595" v="2769" actId="478"/>
          <ac:picMkLst>
            <pc:docMk/>
            <pc:sldMk cId="2109402174" sldId="295"/>
            <ac:picMk id="24584" creationId="{00000000-0000-0000-0000-000000000000}"/>
          </ac:picMkLst>
        </pc:picChg>
      </pc:sldChg>
      <pc:sldChg chg="modSp add del">
        <pc:chgData name="Selten, LLM (Liene)" userId="b8fe06bb-7cfa-4f96-b8a0-f4e7fbc49ef5" providerId="ADAL" clId="{E68BC760-CC3C-4802-9707-F2349B5672A1}" dt="2019-12-11T13:06:32.012" v="1651" actId="20577"/>
        <pc:sldMkLst>
          <pc:docMk/>
          <pc:sldMk cId="1419587034" sldId="296"/>
        </pc:sldMkLst>
        <pc:spChg chg="mod">
          <ac:chgData name="Selten, LLM (Liene)" userId="b8fe06bb-7cfa-4f96-b8a0-f4e7fbc49ef5" providerId="ADAL" clId="{E68BC760-CC3C-4802-9707-F2349B5672A1}" dt="2019-12-11T13:06:32.012" v="1651" actId="20577"/>
          <ac:spMkLst>
            <pc:docMk/>
            <pc:sldMk cId="1419587034" sldId="296"/>
            <ac:spMk id="3" creationId="{00000000-0000-0000-0000-000000000000}"/>
          </ac:spMkLst>
        </pc:spChg>
      </pc:sldChg>
      <pc:sldChg chg="modSp add del">
        <pc:chgData name="Selten, LLM (Liene)" userId="b8fe06bb-7cfa-4f96-b8a0-f4e7fbc49ef5" providerId="ADAL" clId="{E68BC760-CC3C-4802-9707-F2349B5672A1}" dt="2019-12-11T13:14:02.051" v="2016" actId="313"/>
        <pc:sldMkLst>
          <pc:docMk/>
          <pc:sldMk cId="1064093792" sldId="297"/>
        </pc:sldMkLst>
        <pc:spChg chg="mod">
          <ac:chgData name="Selten, LLM (Liene)" userId="b8fe06bb-7cfa-4f96-b8a0-f4e7fbc49ef5" providerId="ADAL" clId="{E68BC760-CC3C-4802-9707-F2349B5672A1}" dt="2019-12-11T13:14:02.051" v="2016" actId="313"/>
          <ac:spMkLst>
            <pc:docMk/>
            <pc:sldMk cId="1064093792" sldId="297"/>
            <ac:spMk id="3" creationId="{00000000-0000-0000-0000-000000000000}"/>
          </ac:spMkLst>
        </pc:spChg>
      </pc:sldChg>
      <pc:sldChg chg="modSp add del">
        <pc:chgData name="Selten, LLM (Liene)" userId="b8fe06bb-7cfa-4f96-b8a0-f4e7fbc49ef5" providerId="ADAL" clId="{E68BC760-CC3C-4802-9707-F2349B5672A1}" dt="2019-12-11T13:25:33.233" v="2576" actId="20577"/>
        <pc:sldMkLst>
          <pc:docMk/>
          <pc:sldMk cId="2377499010" sldId="298"/>
        </pc:sldMkLst>
        <pc:spChg chg="mod">
          <ac:chgData name="Selten, LLM (Liene)" userId="b8fe06bb-7cfa-4f96-b8a0-f4e7fbc49ef5" providerId="ADAL" clId="{E68BC760-CC3C-4802-9707-F2349B5672A1}" dt="2019-12-11T13:25:33.233" v="2576" actId="20577"/>
          <ac:spMkLst>
            <pc:docMk/>
            <pc:sldMk cId="2377499010" sldId="298"/>
            <ac:spMk id="3" creationId="{00000000-0000-0000-0000-000000000000}"/>
          </ac:spMkLst>
        </pc:spChg>
      </pc:sldChg>
      <pc:sldChg chg="delSp modSp add">
        <pc:chgData name="Selten, LLM (Liene)" userId="b8fe06bb-7cfa-4f96-b8a0-f4e7fbc49ef5" providerId="ADAL" clId="{E68BC760-CC3C-4802-9707-F2349B5672A1}" dt="2019-12-11T13:28:37.413" v="2778" actId="478"/>
        <pc:sldMkLst>
          <pc:docMk/>
          <pc:sldMk cId="2002035549" sldId="302"/>
        </pc:sldMkLst>
        <pc:spChg chg="del mod">
          <ac:chgData name="Selten, LLM (Liene)" userId="b8fe06bb-7cfa-4f96-b8a0-f4e7fbc49ef5" providerId="ADAL" clId="{E68BC760-CC3C-4802-9707-F2349B5672A1}" dt="2019-12-11T13:28:36.823" v="2777" actId="478"/>
          <ac:spMkLst>
            <pc:docMk/>
            <pc:sldMk cId="2002035549" sldId="302"/>
            <ac:spMk id="26626" creationId="{00000000-0000-0000-0000-000000000000}"/>
          </ac:spMkLst>
        </pc:spChg>
        <pc:picChg chg="del">
          <ac:chgData name="Selten, LLM (Liene)" userId="b8fe06bb-7cfa-4f96-b8a0-f4e7fbc49ef5" providerId="ADAL" clId="{E68BC760-CC3C-4802-9707-F2349B5672A1}" dt="2019-12-11T13:28:37.413" v="2778" actId="478"/>
          <ac:picMkLst>
            <pc:docMk/>
            <pc:sldMk cId="2002035549" sldId="302"/>
            <ac:picMk id="26631" creationId="{00000000-0000-0000-0000-000000000000}"/>
          </ac:picMkLst>
        </pc:picChg>
      </pc:sldChg>
      <pc:sldChg chg="del">
        <pc:chgData name="Selten, LLM (Liene)" userId="b8fe06bb-7cfa-4f96-b8a0-f4e7fbc49ef5" providerId="ADAL" clId="{E68BC760-CC3C-4802-9707-F2349B5672A1}" dt="2019-12-11T12:34:28.969" v="139" actId="47"/>
        <pc:sldMkLst>
          <pc:docMk/>
          <pc:sldMk cId="1308001112" sldId="304"/>
        </pc:sldMkLst>
      </pc:sldChg>
      <pc:sldChg chg="delSp modSp">
        <pc:chgData name="Selten, LLM (Liene)" userId="b8fe06bb-7cfa-4f96-b8a0-f4e7fbc49ef5" providerId="ADAL" clId="{E68BC760-CC3C-4802-9707-F2349B5672A1}" dt="2019-12-11T13:31:31.896" v="2783" actId="1076"/>
        <pc:sldMkLst>
          <pc:docMk/>
          <pc:sldMk cId="2774989184" sldId="305"/>
        </pc:sldMkLst>
        <pc:spChg chg="del">
          <ac:chgData name="Selten, LLM (Liene)" userId="b8fe06bb-7cfa-4f96-b8a0-f4e7fbc49ef5" providerId="ADAL" clId="{E68BC760-CC3C-4802-9707-F2349B5672A1}" dt="2019-12-11T13:29:22.836" v="2781" actId="478"/>
          <ac:spMkLst>
            <pc:docMk/>
            <pc:sldMk cId="2774989184" sldId="305"/>
            <ac:spMk id="28674" creationId="{00000000-0000-0000-0000-000000000000}"/>
          </ac:spMkLst>
        </pc:spChg>
        <pc:picChg chg="mod">
          <ac:chgData name="Selten, LLM (Liene)" userId="b8fe06bb-7cfa-4f96-b8a0-f4e7fbc49ef5" providerId="ADAL" clId="{E68BC760-CC3C-4802-9707-F2349B5672A1}" dt="2019-12-11T13:31:31.896" v="2783" actId="1076"/>
          <ac:picMkLst>
            <pc:docMk/>
            <pc:sldMk cId="2774989184" sldId="305"/>
            <ac:picMk id="11266" creationId="{00000000-0000-0000-0000-000000000000}"/>
          </ac:picMkLst>
        </pc:picChg>
        <pc:picChg chg="del">
          <ac:chgData name="Selten, LLM (Liene)" userId="b8fe06bb-7cfa-4f96-b8a0-f4e7fbc49ef5" providerId="ADAL" clId="{E68BC760-CC3C-4802-9707-F2349B5672A1}" dt="2019-12-11T13:29:23.584" v="2782" actId="478"/>
          <ac:picMkLst>
            <pc:docMk/>
            <pc:sldMk cId="2774989184" sldId="305"/>
            <ac:picMk id="28679" creationId="{00000000-0000-0000-0000-000000000000}"/>
          </ac:picMkLst>
        </pc:picChg>
      </pc:sldChg>
      <pc:sldChg chg="del">
        <pc:chgData name="Selten, LLM (Liene)" userId="b8fe06bb-7cfa-4f96-b8a0-f4e7fbc49ef5" providerId="ADAL" clId="{E68BC760-CC3C-4802-9707-F2349B5672A1}" dt="2019-12-11T12:43:46.660" v="792" actId="47"/>
        <pc:sldMkLst>
          <pc:docMk/>
          <pc:sldMk cId="2801179706" sldId="305"/>
        </pc:sldMkLst>
      </pc:sldChg>
      <pc:sldChg chg="del">
        <pc:chgData name="Selten, LLM (Liene)" userId="b8fe06bb-7cfa-4f96-b8a0-f4e7fbc49ef5" providerId="ADAL" clId="{E68BC760-CC3C-4802-9707-F2349B5672A1}" dt="2019-12-11T12:43:49.822" v="793" actId="47"/>
        <pc:sldMkLst>
          <pc:docMk/>
          <pc:sldMk cId="637402697" sldId="306"/>
        </pc:sldMkLst>
      </pc:sldChg>
      <pc:sldChg chg="add del">
        <pc:chgData name="Selten, LLM (Liene)" userId="b8fe06bb-7cfa-4f96-b8a0-f4e7fbc49ef5" providerId="ADAL" clId="{E68BC760-CC3C-4802-9707-F2349B5672A1}" dt="2019-12-11T13:06:36.047" v="1652" actId="47"/>
        <pc:sldMkLst>
          <pc:docMk/>
          <pc:sldMk cId="1154714604" sldId="307"/>
        </pc:sldMkLst>
      </pc:sldChg>
      <pc:sldChg chg="add del">
        <pc:chgData name="Selten, LLM (Liene)" userId="b8fe06bb-7cfa-4f96-b8a0-f4e7fbc49ef5" providerId="ADAL" clId="{E68BC760-CC3C-4802-9707-F2349B5672A1}" dt="2019-12-11T13:06:43.388" v="1653" actId="47"/>
        <pc:sldMkLst>
          <pc:docMk/>
          <pc:sldMk cId="1019427685" sldId="308"/>
        </pc:sldMkLst>
      </pc:sldChg>
      <pc:sldChg chg="delSp modSp add del">
        <pc:chgData name="Selten, LLM (Liene)" userId="b8fe06bb-7cfa-4f96-b8a0-f4e7fbc49ef5" providerId="ADAL" clId="{E68BC760-CC3C-4802-9707-F2349B5672A1}" dt="2019-12-11T13:18:28.015" v="2180" actId="478"/>
        <pc:sldMkLst>
          <pc:docMk/>
          <pc:sldMk cId="2649573257" sldId="309"/>
        </pc:sldMkLst>
        <pc:spChg chg="mod">
          <ac:chgData name="Selten, LLM (Liene)" userId="b8fe06bb-7cfa-4f96-b8a0-f4e7fbc49ef5" providerId="ADAL" clId="{E68BC760-CC3C-4802-9707-F2349B5672A1}" dt="2019-12-11T13:18:21.315" v="2174" actId="20577"/>
          <ac:spMkLst>
            <pc:docMk/>
            <pc:sldMk cId="2649573257" sldId="309"/>
            <ac:spMk id="2" creationId="{134BD130-7D85-454D-A571-949C0A8D505A}"/>
          </ac:spMkLst>
        </pc:spChg>
        <pc:spChg chg="mod">
          <ac:chgData name="Selten, LLM (Liene)" userId="b8fe06bb-7cfa-4f96-b8a0-f4e7fbc49ef5" providerId="ADAL" clId="{E68BC760-CC3C-4802-9707-F2349B5672A1}" dt="2019-12-11T13:18:25.164" v="2178" actId="5793"/>
          <ac:spMkLst>
            <pc:docMk/>
            <pc:sldMk cId="2649573257" sldId="309"/>
            <ac:spMk id="3" creationId="{17D16892-1C99-4FF4-B25B-42D75477F790}"/>
          </ac:spMkLst>
        </pc:spChg>
        <pc:picChg chg="del">
          <ac:chgData name="Selten, LLM (Liene)" userId="b8fe06bb-7cfa-4f96-b8a0-f4e7fbc49ef5" providerId="ADAL" clId="{E68BC760-CC3C-4802-9707-F2349B5672A1}" dt="2019-12-11T13:18:28.015" v="2180" actId="478"/>
          <ac:picMkLst>
            <pc:docMk/>
            <pc:sldMk cId="2649573257" sldId="309"/>
            <ac:picMk id="4" creationId="{16A41441-4808-40B3-B0ED-1D2763A727DD}"/>
          </ac:picMkLst>
        </pc:picChg>
        <pc:picChg chg="del">
          <ac:chgData name="Selten, LLM (Liene)" userId="b8fe06bb-7cfa-4f96-b8a0-f4e7fbc49ef5" providerId="ADAL" clId="{E68BC760-CC3C-4802-9707-F2349B5672A1}" dt="2019-12-11T13:18:26.668" v="2179" actId="478"/>
          <ac:picMkLst>
            <pc:docMk/>
            <pc:sldMk cId="2649573257" sldId="309"/>
            <ac:picMk id="6" creationId="{4C248D31-0D0A-439D-AE38-A4522183E79B}"/>
          </ac:picMkLst>
        </pc:picChg>
      </pc:sldChg>
      <pc:sldChg chg="add del">
        <pc:chgData name="Selten, LLM (Liene)" userId="b8fe06bb-7cfa-4f96-b8a0-f4e7fbc49ef5" providerId="ADAL" clId="{E68BC760-CC3C-4802-9707-F2349B5672A1}" dt="2019-12-11T13:03:42.477" v="1572" actId="47"/>
        <pc:sldMkLst>
          <pc:docMk/>
          <pc:sldMk cId="3414522484" sldId="310"/>
        </pc:sldMkLst>
      </pc:sldChg>
      <pc:sldChg chg="add del">
        <pc:chgData name="Selten, LLM (Liene)" userId="b8fe06bb-7cfa-4f96-b8a0-f4e7fbc49ef5" providerId="ADAL" clId="{E68BC760-CC3C-4802-9707-F2349B5672A1}" dt="2019-12-11T13:03:40.767" v="1570" actId="47"/>
        <pc:sldMkLst>
          <pc:docMk/>
          <pc:sldMk cId="2140240308" sldId="311"/>
        </pc:sldMkLst>
      </pc:sldChg>
      <pc:sldChg chg="add del">
        <pc:chgData name="Selten, LLM (Liene)" userId="b8fe06bb-7cfa-4f96-b8a0-f4e7fbc49ef5" providerId="ADAL" clId="{E68BC760-CC3C-4802-9707-F2349B5672A1}" dt="2019-12-11T13:03:41.577" v="1571" actId="47"/>
        <pc:sldMkLst>
          <pc:docMk/>
          <pc:sldMk cId="725960639" sldId="312"/>
        </pc:sldMkLst>
      </pc:sldChg>
      <pc:sldChg chg="add del">
        <pc:chgData name="Selten, LLM (Liene)" userId="b8fe06bb-7cfa-4f96-b8a0-f4e7fbc49ef5" providerId="ADAL" clId="{E68BC760-CC3C-4802-9707-F2349B5672A1}" dt="2019-12-11T13:17:50.095" v="2130" actId="47"/>
        <pc:sldMkLst>
          <pc:docMk/>
          <pc:sldMk cId="2558123356" sldId="313"/>
        </pc:sldMkLst>
      </pc:sldChg>
      <pc:sldChg chg="add del">
        <pc:chgData name="Selten, LLM (Liene)" userId="b8fe06bb-7cfa-4f96-b8a0-f4e7fbc49ef5" providerId="ADAL" clId="{E68BC760-CC3C-4802-9707-F2349B5672A1}" dt="2019-12-11T13:17:57.262" v="2132" actId="47"/>
        <pc:sldMkLst>
          <pc:docMk/>
          <pc:sldMk cId="673149284" sldId="314"/>
        </pc:sldMkLst>
      </pc:sldChg>
      <pc:sldChg chg="add del">
        <pc:chgData name="Selten, LLM (Liene)" userId="b8fe06bb-7cfa-4f96-b8a0-f4e7fbc49ef5" providerId="ADAL" clId="{E68BC760-CC3C-4802-9707-F2349B5672A1}" dt="2019-12-11T13:17:58.316" v="2133" actId="47"/>
        <pc:sldMkLst>
          <pc:docMk/>
          <pc:sldMk cId="1397150809" sldId="315"/>
        </pc:sldMkLst>
      </pc:sldChg>
      <pc:sldChg chg="add del">
        <pc:chgData name="Selten, LLM (Liene)" userId="b8fe06bb-7cfa-4f96-b8a0-f4e7fbc49ef5" providerId="ADAL" clId="{E68BC760-CC3C-4802-9707-F2349B5672A1}" dt="2019-12-11T13:18:00.140" v="2134" actId="47"/>
        <pc:sldMkLst>
          <pc:docMk/>
          <pc:sldMk cId="2709970272" sldId="316"/>
        </pc:sldMkLst>
      </pc:sldChg>
      <pc:sldChg chg="add del">
        <pc:chgData name="Selten, LLM (Liene)" userId="b8fe06bb-7cfa-4f96-b8a0-f4e7fbc49ef5" providerId="ADAL" clId="{E68BC760-CC3C-4802-9707-F2349B5672A1}" dt="2019-12-11T13:18:00.801" v="2135" actId="47"/>
        <pc:sldMkLst>
          <pc:docMk/>
          <pc:sldMk cId="3776672355" sldId="317"/>
        </pc:sldMkLst>
      </pc:sldChg>
      <pc:sldChg chg="add del">
        <pc:chgData name="Selten, LLM (Liene)" userId="b8fe06bb-7cfa-4f96-b8a0-f4e7fbc49ef5" providerId="ADAL" clId="{E68BC760-CC3C-4802-9707-F2349B5672A1}" dt="2019-12-11T13:18:01.932" v="2136" actId="47"/>
        <pc:sldMkLst>
          <pc:docMk/>
          <pc:sldMk cId="608005601" sldId="318"/>
        </pc:sldMkLst>
      </pc:sldChg>
      <pc:sldChg chg="addSp delSp modSp add del">
        <pc:chgData name="Selten, LLM (Liene)" userId="b8fe06bb-7cfa-4f96-b8a0-f4e7fbc49ef5" providerId="ADAL" clId="{E68BC760-CC3C-4802-9707-F2349B5672A1}" dt="2019-12-11T13:20:26.418" v="2215" actId="47"/>
        <pc:sldMkLst>
          <pc:docMk/>
          <pc:sldMk cId="1855651712" sldId="319"/>
        </pc:sldMkLst>
        <pc:spChg chg="add mod">
          <ac:chgData name="Selten, LLM (Liene)" userId="b8fe06bb-7cfa-4f96-b8a0-f4e7fbc49ef5" providerId="ADAL" clId="{E68BC760-CC3C-4802-9707-F2349B5672A1}" dt="2019-12-11T13:18:08.810" v="2137" actId="478"/>
          <ac:spMkLst>
            <pc:docMk/>
            <pc:sldMk cId="1855651712" sldId="319"/>
            <ac:spMk id="5" creationId="{557B45FC-1028-424F-84EF-B32C040F696B}"/>
          </ac:spMkLst>
        </pc:spChg>
        <pc:spChg chg="del">
          <ac:chgData name="Selten, LLM (Liene)" userId="b8fe06bb-7cfa-4f96-b8a0-f4e7fbc49ef5" providerId="ADAL" clId="{E68BC760-CC3C-4802-9707-F2349B5672A1}" dt="2019-12-11T13:18:08.810" v="2137" actId="478"/>
          <ac:spMkLst>
            <pc:docMk/>
            <pc:sldMk cId="1855651712" sldId="319"/>
            <ac:spMk id="10" creationId="{C0EAF643-4BE6-4E34-BCFE-6E347EE6A17C}"/>
          </ac:spMkLst>
        </pc:spChg>
      </pc:sldChg>
      <pc:sldChg chg="modSp add del">
        <pc:chgData name="Selten, LLM (Liene)" userId="b8fe06bb-7cfa-4f96-b8a0-f4e7fbc49ef5" providerId="ADAL" clId="{E68BC760-CC3C-4802-9707-F2349B5672A1}" dt="2019-12-11T13:23:03.617" v="2295" actId="20577"/>
        <pc:sldMkLst>
          <pc:docMk/>
          <pc:sldMk cId="2991565872" sldId="320"/>
        </pc:sldMkLst>
        <pc:spChg chg="mod">
          <ac:chgData name="Selten, LLM (Liene)" userId="b8fe06bb-7cfa-4f96-b8a0-f4e7fbc49ef5" providerId="ADAL" clId="{E68BC760-CC3C-4802-9707-F2349B5672A1}" dt="2019-12-11T13:23:03.617" v="2295" actId="20577"/>
          <ac:spMkLst>
            <pc:docMk/>
            <pc:sldMk cId="2991565872" sldId="320"/>
            <ac:spMk id="3" creationId="{00000000-0000-0000-0000-000000000000}"/>
          </ac:spMkLst>
        </pc:spChg>
      </pc:sldChg>
      <pc:sldChg chg="add del">
        <pc:chgData name="Selten, LLM (Liene)" userId="b8fe06bb-7cfa-4f96-b8a0-f4e7fbc49ef5" providerId="ADAL" clId="{E68BC760-CC3C-4802-9707-F2349B5672A1}" dt="2019-12-11T13:03:43.348" v="1573" actId="47"/>
        <pc:sldMkLst>
          <pc:docMk/>
          <pc:sldMk cId="4076926593" sldId="321"/>
        </pc:sldMkLst>
      </pc:sldChg>
      <pc:sldChg chg="ord">
        <pc:chgData name="Selten, LLM (Liene)" userId="b8fe06bb-7cfa-4f96-b8a0-f4e7fbc49ef5" providerId="ADAL" clId="{E68BC760-CC3C-4802-9707-F2349B5672A1}" dt="2019-12-11T12:34:45.489" v="142"/>
        <pc:sldMkLst>
          <pc:docMk/>
          <pc:sldMk cId="3071305806" sldId="323"/>
        </pc:sldMkLst>
      </pc:sldChg>
      <pc:sldChg chg="del">
        <pc:chgData name="Selten, LLM (Liene)" userId="b8fe06bb-7cfa-4f96-b8a0-f4e7fbc49ef5" providerId="ADAL" clId="{E68BC760-CC3C-4802-9707-F2349B5672A1}" dt="2019-12-11T12:34:51.581" v="144" actId="47"/>
        <pc:sldMkLst>
          <pc:docMk/>
          <pc:sldMk cId="2401486453" sldId="324"/>
        </pc:sldMkLst>
      </pc:sldChg>
      <pc:sldChg chg="addSp delSp modSp add del modAnim">
        <pc:chgData name="Selten, LLM (Liene)" userId="b8fe06bb-7cfa-4f96-b8a0-f4e7fbc49ef5" providerId="ADAL" clId="{E68BC760-CC3C-4802-9707-F2349B5672A1}" dt="2019-12-11T12:58:16.295" v="1396" actId="18676"/>
        <pc:sldMkLst>
          <pc:docMk/>
          <pc:sldMk cId="3171503212" sldId="324"/>
        </pc:sldMkLst>
        <pc:spChg chg="mod">
          <ac:chgData name="Selten, LLM (Liene)" userId="b8fe06bb-7cfa-4f96-b8a0-f4e7fbc49ef5" providerId="ADAL" clId="{E68BC760-CC3C-4802-9707-F2349B5672A1}" dt="2019-12-11T12:44:14.631" v="815" actId="20577"/>
          <ac:spMkLst>
            <pc:docMk/>
            <pc:sldMk cId="3171503212" sldId="324"/>
            <ac:spMk id="2" creationId="{00000000-0000-0000-0000-000000000000}"/>
          </ac:spMkLst>
        </pc:spChg>
        <pc:spChg chg="mod">
          <ac:chgData name="Selten, LLM (Liene)" userId="b8fe06bb-7cfa-4f96-b8a0-f4e7fbc49ef5" providerId="ADAL" clId="{E68BC760-CC3C-4802-9707-F2349B5672A1}" dt="2019-12-11T12:50:54.314" v="1119" actId="20577"/>
          <ac:spMkLst>
            <pc:docMk/>
            <pc:sldMk cId="3171503212" sldId="324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E68BC760-CC3C-4802-9707-F2349B5672A1}" dt="2019-12-11T12:50:16.330" v="1078" actId="1076"/>
          <ac:picMkLst>
            <pc:docMk/>
            <pc:sldMk cId="3171503212" sldId="324"/>
            <ac:picMk id="4" creationId="{7FA248DE-972A-426E-A7D5-B709475200FE}"/>
          </ac:picMkLst>
        </pc:picChg>
        <pc:picChg chg="del">
          <ac:chgData name="Selten, LLM (Liene)" userId="b8fe06bb-7cfa-4f96-b8a0-f4e7fbc49ef5" providerId="ADAL" clId="{E68BC760-CC3C-4802-9707-F2349B5672A1}" dt="2019-12-11T12:44:16.151" v="816" actId="478"/>
          <ac:picMkLst>
            <pc:docMk/>
            <pc:sldMk cId="3171503212" sldId="324"/>
            <ac:picMk id="6" creationId="{802F8C2B-2E45-4FA9-8C7C-3FADABFCDC54}"/>
          </ac:picMkLst>
        </pc:picChg>
        <pc:picChg chg="add del mod">
          <ac:chgData name="Selten, LLM (Liene)" userId="b8fe06bb-7cfa-4f96-b8a0-f4e7fbc49ef5" providerId="ADAL" clId="{E68BC760-CC3C-4802-9707-F2349B5672A1}" dt="2019-12-11T12:49:44.131" v="1076"/>
          <ac:picMkLst>
            <pc:docMk/>
            <pc:sldMk cId="3171503212" sldId="324"/>
            <ac:picMk id="3074" creationId="{78FDAB1A-7229-4DB2-AFA2-329510747280}"/>
          </ac:picMkLst>
        </pc:picChg>
      </pc:sldChg>
      <pc:sldChg chg="del">
        <pc:chgData name="Selten, LLM (Liene)" userId="b8fe06bb-7cfa-4f96-b8a0-f4e7fbc49ef5" providerId="ADAL" clId="{E68BC760-CC3C-4802-9707-F2349B5672A1}" dt="2019-12-11T12:34:53.576" v="145" actId="47"/>
        <pc:sldMkLst>
          <pc:docMk/>
          <pc:sldMk cId="278602961" sldId="325"/>
        </pc:sldMkLst>
      </pc:sldChg>
      <pc:sldChg chg="addSp modSp add del modAnim">
        <pc:chgData name="Selten, LLM (Liene)" userId="b8fe06bb-7cfa-4f96-b8a0-f4e7fbc49ef5" providerId="ADAL" clId="{E68BC760-CC3C-4802-9707-F2349B5672A1}" dt="2019-12-11T12:58:16.295" v="1396" actId="18676"/>
        <pc:sldMkLst>
          <pc:docMk/>
          <pc:sldMk cId="1306865248" sldId="325"/>
        </pc:sldMkLst>
        <pc:spChg chg="mod">
          <ac:chgData name="Selten, LLM (Liene)" userId="b8fe06bb-7cfa-4f96-b8a0-f4e7fbc49ef5" providerId="ADAL" clId="{E68BC760-CC3C-4802-9707-F2349B5672A1}" dt="2019-12-11T12:56:22.370" v="1383" actId="113"/>
          <ac:spMkLst>
            <pc:docMk/>
            <pc:sldMk cId="1306865248" sldId="325"/>
            <ac:spMk id="3" creationId="{00000000-0000-0000-0000-000000000000}"/>
          </ac:spMkLst>
        </pc:spChg>
        <pc:picChg chg="mod modCrop">
          <ac:chgData name="Selten, LLM (Liene)" userId="b8fe06bb-7cfa-4f96-b8a0-f4e7fbc49ef5" providerId="ADAL" clId="{E68BC760-CC3C-4802-9707-F2349B5672A1}" dt="2019-12-11T12:53:00.202" v="1351" actId="1076"/>
          <ac:picMkLst>
            <pc:docMk/>
            <pc:sldMk cId="1306865248" sldId="325"/>
            <ac:picMk id="4" creationId="{7FA248DE-972A-426E-A7D5-B709475200FE}"/>
          </ac:picMkLst>
        </pc:picChg>
        <pc:picChg chg="add mod">
          <ac:chgData name="Selten, LLM (Liene)" userId="b8fe06bb-7cfa-4f96-b8a0-f4e7fbc49ef5" providerId="ADAL" clId="{E68BC760-CC3C-4802-9707-F2349B5672A1}" dt="2019-12-11T12:55:01.154" v="1358" actId="1076"/>
          <ac:picMkLst>
            <pc:docMk/>
            <pc:sldMk cId="1306865248" sldId="325"/>
            <ac:picMk id="4098" creationId="{58CF9FDD-8BF3-4C29-B412-E972EC814D00}"/>
          </ac:picMkLst>
        </pc:picChg>
        <pc:cxnChg chg="add mod">
          <ac:chgData name="Selten, LLM (Liene)" userId="b8fe06bb-7cfa-4f96-b8a0-f4e7fbc49ef5" providerId="ADAL" clId="{E68BC760-CC3C-4802-9707-F2349B5672A1}" dt="2019-12-11T12:53:24.209" v="1354" actId="208"/>
          <ac:cxnSpMkLst>
            <pc:docMk/>
            <pc:sldMk cId="1306865248" sldId="325"/>
            <ac:cxnSpMk id="6" creationId="{583B6B79-542D-45B4-8CA8-ED9C988719AA}"/>
          </ac:cxnSpMkLst>
        </pc:cxnChg>
      </pc:sldChg>
      <pc:sldChg chg="add del">
        <pc:chgData name="Selten, LLM (Liene)" userId="b8fe06bb-7cfa-4f96-b8a0-f4e7fbc49ef5" providerId="ADAL" clId="{E68BC760-CC3C-4802-9707-F2349B5672A1}" dt="2019-12-11T12:34:47.012" v="143" actId="47"/>
        <pc:sldMkLst>
          <pc:docMk/>
          <pc:sldMk cId="272261604" sldId="326"/>
        </pc:sldMkLst>
      </pc:sldChg>
      <pc:sldChg chg="addSp modSp add">
        <pc:chgData name="Selten, LLM (Liene)" userId="b8fe06bb-7cfa-4f96-b8a0-f4e7fbc49ef5" providerId="ADAL" clId="{E68BC760-CC3C-4802-9707-F2349B5672A1}" dt="2019-12-11T12:59:16.314" v="1451" actId="1076"/>
        <pc:sldMkLst>
          <pc:docMk/>
          <pc:sldMk cId="2987905436" sldId="326"/>
        </pc:sldMkLst>
        <pc:spChg chg="mod">
          <ac:chgData name="Selten, LLM (Liene)" userId="b8fe06bb-7cfa-4f96-b8a0-f4e7fbc49ef5" providerId="ADAL" clId="{E68BC760-CC3C-4802-9707-F2349B5672A1}" dt="2019-12-11T12:59:11.413" v="1448" actId="1076"/>
          <ac:spMkLst>
            <pc:docMk/>
            <pc:sldMk cId="2987905436" sldId="326"/>
            <ac:spMk id="2" creationId="{B201E5E9-F00E-4DF6-8BC0-9FF537C45106}"/>
          </ac:spMkLst>
        </pc:spChg>
        <pc:picChg chg="add">
          <ac:chgData name="Selten, LLM (Liene)" userId="b8fe06bb-7cfa-4f96-b8a0-f4e7fbc49ef5" providerId="ADAL" clId="{E68BC760-CC3C-4802-9707-F2349B5672A1}" dt="2019-12-11T12:58:29.852" v="1399"/>
          <ac:picMkLst>
            <pc:docMk/>
            <pc:sldMk cId="2987905436" sldId="326"/>
            <ac:picMk id="4" creationId="{C01CFEF8-8184-4B38-A8B0-79AB0E67F747}"/>
          </ac:picMkLst>
        </pc:picChg>
        <pc:picChg chg="add mod">
          <ac:chgData name="Selten, LLM (Liene)" userId="b8fe06bb-7cfa-4f96-b8a0-f4e7fbc49ef5" providerId="ADAL" clId="{E68BC760-CC3C-4802-9707-F2349B5672A1}" dt="2019-12-11T12:59:16.314" v="1451" actId="1076"/>
          <ac:picMkLst>
            <pc:docMk/>
            <pc:sldMk cId="2987905436" sldId="326"/>
            <ac:picMk id="5122" creationId="{3D57FA8C-CE62-43E0-A11D-D3FD40053D8B}"/>
          </ac:picMkLst>
        </pc:picChg>
      </pc:sldChg>
      <pc:sldChg chg="addSp modSp add">
        <pc:chgData name="Selten, LLM (Liene)" userId="b8fe06bb-7cfa-4f96-b8a0-f4e7fbc49ef5" providerId="ADAL" clId="{E68BC760-CC3C-4802-9707-F2349B5672A1}" dt="2019-12-11T13:17:17.979" v="2129" actId="1076"/>
        <pc:sldMkLst>
          <pc:docMk/>
          <pc:sldMk cId="1659426443" sldId="327"/>
        </pc:sldMkLst>
        <pc:spChg chg="mod">
          <ac:chgData name="Selten, LLM (Liene)" userId="b8fe06bb-7cfa-4f96-b8a0-f4e7fbc49ef5" providerId="ADAL" clId="{E68BC760-CC3C-4802-9707-F2349B5672A1}" dt="2019-12-11T13:14:39.459" v="2052" actId="313"/>
          <ac:spMkLst>
            <pc:docMk/>
            <pc:sldMk cId="1659426443" sldId="327"/>
            <ac:spMk id="2" creationId="{84A3B409-AD30-4657-84B8-0B7618376202}"/>
          </ac:spMkLst>
        </pc:spChg>
        <pc:spChg chg="mod">
          <ac:chgData name="Selten, LLM (Liene)" userId="b8fe06bb-7cfa-4f96-b8a0-f4e7fbc49ef5" providerId="ADAL" clId="{E68BC760-CC3C-4802-9707-F2349B5672A1}" dt="2019-12-11T13:15:23.814" v="2114" actId="114"/>
          <ac:spMkLst>
            <pc:docMk/>
            <pc:sldMk cId="1659426443" sldId="327"/>
            <ac:spMk id="3" creationId="{AE55B20B-5B24-41A1-8C03-DF8A55319449}"/>
          </ac:spMkLst>
        </pc:spChg>
        <pc:picChg chg="add">
          <ac:chgData name="Selten, LLM (Liene)" userId="b8fe06bb-7cfa-4f96-b8a0-f4e7fbc49ef5" providerId="ADAL" clId="{E68BC760-CC3C-4802-9707-F2349B5672A1}" dt="2019-12-11T13:14:17.339" v="2018"/>
          <ac:picMkLst>
            <pc:docMk/>
            <pc:sldMk cId="1659426443" sldId="327"/>
            <ac:picMk id="4" creationId="{FFD67588-82C7-46BD-8266-0339D0E32833}"/>
          </ac:picMkLst>
        </pc:picChg>
        <pc:picChg chg="add mod">
          <ac:chgData name="Selten, LLM (Liene)" userId="b8fe06bb-7cfa-4f96-b8a0-f4e7fbc49ef5" providerId="ADAL" clId="{E68BC760-CC3C-4802-9707-F2349B5672A1}" dt="2019-12-11T13:17:10.276" v="2124" actId="1076"/>
          <ac:picMkLst>
            <pc:docMk/>
            <pc:sldMk cId="1659426443" sldId="327"/>
            <ac:picMk id="7170" creationId="{BDD851B1-C25B-49DA-BC9A-21608886F09B}"/>
          </ac:picMkLst>
        </pc:picChg>
        <pc:picChg chg="add mod">
          <ac:chgData name="Selten, LLM (Liene)" userId="b8fe06bb-7cfa-4f96-b8a0-f4e7fbc49ef5" providerId="ADAL" clId="{E68BC760-CC3C-4802-9707-F2349B5672A1}" dt="2019-12-11T13:17:11.277" v="2125" actId="1076"/>
          <ac:picMkLst>
            <pc:docMk/>
            <pc:sldMk cId="1659426443" sldId="327"/>
            <ac:picMk id="7172" creationId="{1CFCC0C0-D16D-4228-8073-3C2219D45712}"/>
          </ac:picMkLst>
        </pc:picChg>
        <pc:picChg chg="add mod">
          <ac:chgData name="Selten, LLM (Liene)" userId="b8fe06bb-7cfa-4f96-b8a0-f4e7fbc49ef5" providerId="ADAL" clId="{E68BC760-CC3C-4802-9707-F2349B5672A1}" dt="2019-12-11T13:17:17.979" v="2129" actId="1076"/>
          <ac:picMkLst>
            <pc:docMk/>
            <pc:sldMk cId="1659426443" sldId="327"/>
            <ac:picMk id="7174" creationId="{9228F0B5-2183-414D-9E10-B8AA8F950D67}"/>
          </ac:picMkLst>
        </pc:picChg>
      </pc:sldChg>
      <pc:sldChg chg="modSp">
        <pc:chgData name="Selten, LLM (Liene)" userId="b8fe06bb-7cfa-4f96-b8a0-f4e7fbc49ef5" providerId="ADAL" clId="{E68BC760-CC3C-4802-9707-F2349B5672A1}" dt="2019-12-11T13:19:30.177" v="2202" actId="20577"/>
        <pc:sldMkLst>
          <pc:docMk/>
          <pc:sldMk cId="1298888099" sldId="328"/>
        </pc:sldMkLst>
        <pc:spChg chg="mod">
          <ac:chgData name="Selten, LLM (Liene)" userId="b8fe06bb-7cfa-4f96-b8a0-f4e7fbc49ef5" providerId="ADAL" clId="{E68BC760-CC3C-4802-9707-F2349B5672A1}" dt="2019-12-11T13:19:30.177" v="2202" actId="20577"/>
          <ac:spMkLst>
            <pc:docMk/>
            <pc:sldMk cId="1298888099" sldId="328"/>
            <ac:spMk id="2" creationId="{134BD130-7D85-454D-A571-949C0A8D505A}"/>
          </ac:spMkLst>
        </pc:spChg>
      </pc:sldChg>
      <pc:sldChg chg="modSp">
        <pc:chgData name="Selten, LLM (Liene)" userId="b8fe06bb-7cfa-4f96-b8a0-f4e7fbc49ef5" providerId="ADAL" clId="{E68BC760-CC3C-4802-9707-F2349B5672A1}" dt="2019-12-11T13:20:55.548" v="2255" actId="20577"/>
        <pc:sldMkLst>
          <pc:docMk/>
          <pc:sldMk cId="4185482903" sldId="329"/>
        </pc:sldMkLst>
        <pc:spChg chg="mod">
          <ac:chgData name="Selten, LLM (Liene)" userId="b8fe06bb-7cfa-4f96-b8a0-f4e7fbc49ef5" providerId="ADAL" clId="{E68BC760-CC3C-4802-9707-F2349B5672A1}" dt="2019-12-11T13:20:55.548" v="2255" actId="20577"/>
          <ac:spMkLst>
            <pc:docMk/>
            <pc:sldMk cId="4185482903" sldId="329"/>
            <ac:spMk id="2" creationId="{134BD130-7D85-454D-A571-949C0A8D505A}"/>
          </ac:spMkLst>
        </pc:spChg>
      </pc:sldChg>
      <pc:sldChg chg="modSp">
        <pc:chgData name="Selten, LLM (Liene)" userId="b8fe06bb-7cfa-4f96-b8a0-f4e7fbc49ef5" providerId="ADAL" clId="{E68BC760-CC3C-4802-9707-F2349B5672A1}" dt="2019-12-11T13:21:07.425" v="2267" actId="20577"/>
        <pc:sldMkLst>
          <pc:docMk/>
          <pc:sldMk cId="1400435203" sldId="330"/>
        </pc:sldMkLst>
        <pc:spChg chg="mod">
          <ac:chgData name="Selten, LLM (Liene)" userId="b8fe06bb-7cfa-4f96-b8a0-f4e7fbc49ef5" providerId="ADAL" clId="{E68BC760-CC3C-4802-9707-F2349B5672A1}" dt="2019-12-11T13:21:07.425" v="2267" actId="20577"/>
          <ac:spMkLst>
            <pc:docMk/>
            <pc:sldMk cId="1400435203" sldId="330"/>
            <ac:spMk id="2" creationId="{134BD130-7D85-454D-A571-949C0A8D505A}"/>
          </ac:spMkLst>
        </pc:spChg>
      </pc:sldChg>
      <pc:sldChg chg="modSp">
        <pc:chgData name="Selten, LLM (Liene)" userId="b8fe06bb-7cfa-4f96-b8a0-f4e7fbc49ef5" providerId="ADAL" clId="{E68BC760-CC3C-4802-9707-F2349B5672A1}" dt="2019-12-11T13:26:19.984" v="2765" actId="20577"/>
        <pc:sldMkLst>
          <pc:docMk/>
          <pc:sldMk cId="367651885" sldId="331"/>
        </pc:sldMkLst>
        <pc:spChg chg="mod">
          <ac:chgData name="Selten, LLM (Liene)" userId="b8fe06bb-7cfa-4f96-b8a0-f4e7fbc49ef5" providerId="ADAL" clId="{E68BC760-CC3C-4802-9707-F2349B5672A1}" dt="2019-12-11T13:26:19.984" v="2765" actId="20577"/>
          <ac:spMkLst>
            <pc:docMk/>
            <pc:sldMk cId="367651885" sldId="331"/>
            <ac:spMk id="3" creationId="{00000000-0000-0000-0000-000000000000}"/>
          </ac:spMkLst>
        </pc:spChg>
      </pc:sldChg>
      <pc:sldChg chg="addSp modSp add">
        <pc:chgData name="Selten, LLM (Liene)" userId="b8fe06bb-7cfa-4f96-b8a0-f4e7fbc49ef5" providerId="ADAL" clId="{E68BC760-CC3C-4802-9707-F2349B5672A1}" dt="2019-12-11T13:27:07.438" v="2768" actId="1076"/>
        <pc:sldMkLst>
          <pc:docMk/>
          <pc:sldMk cId="2807722348" sldId="332"/>
        </pc:sldMkLst>
        <pc:picChg chg="add mod">
          <ac:chgData name="Selten, LLM (Liene)" userId="b8fe06bb-7cfa-4f96-b8a0-f4e7fbc49ef5" providerId="ADAL" clId="{E68BC760-CC3C-4802-9707-F2349B5672A1}" dt="2019-12-11T13:27:07.438" v="2768" actId="1076"/>
          <ac:picMkLst>
            <pc:docMk/>
            <pc:sldMk cId="2807722348" sldId="332"/>
            <ac:picMk id="4" creationId="{B36A22C1-9B81-4108-AAE3-F98EDE0F079D}"/>
          </ac:picMkLst>
        </pc:picChg>
      </pc:sldChg>
      <pc:sldChg chg="delSp">
        <pc:chgData name="Selten, LLM (Liene)" userId="b8fe06bb-7cfa-4f96-b8a0-f4e7fbc49ef5" providerId="ADAL" clId="{E68BC760-CC3C-4802-9707-F2349B5672A1}" dt="2019-12-11T13:27:53.878" v="2772" actId="478"/>
        <pc:sldMkLst>
          <pc:docMk/>
          <pc:sldMk cId="402284008" sldId="333"/>
        </pc:sldMkLst>
        <pc:spChg chg="del">
          <ac:chgData name="Selten, LLM (Liene)" userId="b8fe06bb-7cfa-4f96-b8a0-f4e7fbc49ef5" providerId="ADAL" clId="{E68BC760-CC3C-4802-9707-F2349B5672A1}" dt="2019-12-11T13:27:53.878" v="2772" actId="478"/>
          <ac:spMkLst>
            <pc:docMk/>
            <pc:sldMk cId="402284008" sldId="333"/>
            <ac:spMk id="24578" creationId="{00000000-0000-0000-0000-000000000000}"/>
          </ac:spMkLst>
        </pc:spChg>
        <pc:picChg chg="del">
          <ac:chgData name="Selten, LLM (Liene)" userId="b8fe06bb-7cfa-4f96-b8a0-f4e7fbc49ef5" providerId="ADAL" clId="{E68BC760-CC3C-4802-9707-F2349B5672A1}" dt="2019-12-11T13:27:51.156" v="2771" actId="478"/>
          <ac:picMkLst>
            <pc:docMk/>
            <pc:sldMk cId="402284008" sldId="333"/>
            <ac:picMk id="24584" creationId="{00000000-0000-0000-0000-000000000000}"/>
          </ac:picMkLst>
        </pc:picChg>
      </pc:sldChg>
      <pc:sldChg chg="add del">
        <pc:chgData name="Selten, LLM (Liene)" userId="b8fe06bb-7cfa-4f96-b8a0-f4e7fbc49ef5" providerId="ADAL" clId="{E68BC760-CC3C-4802-9707-F2349B5672A1}" dt="2019-12-11T13:28:32.236" v="2775" actId="47"/>
        <pc:sldMkLst>
          <pc:docMk/>
          <pc:sldMk cId="3798200869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04A7D-105A-477A-B36A-A2E5EF392B45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72471-088C-4C41-B595-78D1E9375E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92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56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6CB240-99F2-46E9-9FA4-1F72B9E79598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74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14-1-2020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romeinen-in-ons-land-ze-brachten-perziken-kippen-en-geld/#q=romeinen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4310" y="-80061"/>
            <a:ext cx="9144000" cy="2387600"/>
          </a:xfrm>
        </p:spPr>
        <p:txBody>
          <a:bodyPr/>
          <a:lstStyle/>
          <a:p>
            <a:r>
              <a:rPr lang="nl-NL" dirty="0"/>
              <a:t>Grieken en Romeinen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8" y="3165009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dirty="0"/>
              <a:t>Thema 3 blok 2</a:t>
            </a:r>
          </a:p>
          <a:p>
            <a:br>
              <a:rPr lang="nl-NL" sz="2800" dirty="0"/>
            </a:br>
            <a:r>
              <a:rPr lang="nl-NL" sz="3600" dirty="0"/>
              <a:t>Romeinen</a:t>
            </a:r>
            <a:endParaRPr lang="nl-NL" sz="2800" dirty="0"/>
          </a:p>
        </p:txBody>
      </p:sp>
      <p:pic>
        <p:nvPicPr>
          <p:cNvPr id="1026" name="Picture 2" descr="Afbeeldingsresultaat voor animated gif romeinen">
            <a:extLst>
              <a:ext uri="{FF2B5EF4-FFF2-40B4-BE49-F238E27FC236}">
                <a16:creationId xmlns:a16="http://schemas.microsoft.com/office/drawing/2014/main" id="{7BA69C59-74F2-4A6D-834A-AC787558E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432756"/>
            <a:ext cx="5576711" cy="41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romeinen">
            <a:extLst>
              <a:ext uri="{FF2B5EF4-FFF2-40B4-BE49-F238E27FC236}">
                <a16:creationId xmlns:a16="http://schemas.microsoft.com/office/drawing/2014/main" id="{877C0773-C9A1-41A3-A65B-406A74A9C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22" y="4409243"/>
            <a:ext cx="3311702" cy="22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F41DC3C-01F9-4246-A4B5-7D9775A7D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Uitleggen hoe de Grieks-Romeinse cultuur zich in Europa kon verspreiden.</a:t>
            </a:r>
          </a:p>
          <a:p>
            <a:pPr>
              <a:buFontTx/>
              <a:buChar char="-"/>
            </a:pPr>
            <a:r>
              <a:rPr lang="nl-NL" sz="2400" dirty="0"/>
              <a:t>Uitleggen hoe het leven van een Romeinse gladiator was.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E71FD2-5223-4168-B158-7E14FB4A7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83356"/>
            <a:ext cx="10515600" cy="1325563"/>
          </a:xfrm>
        </p:spPr>
        <p:txBody>
          <a:bodyPr/>
          <a:lstStyle/>
          <a:p>
            <a:r>
              <a:rPr lang="nl-NL" dirty="0"/>
              <a:t>Bouwlustige Romeinen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1875" y="2108496"/>
            <a:ext cx="10515600" cy="44733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447675" algn="l"/>
              </a:tabLst>
              <a:defRPr/>
            </a:pPr>
            <a:r>
              <a:rPr lang="en-US" dirty="0" err="1"/>
              <a:t>Romeinen</a:t>
            </a:r>
            <a:r>
              <a:rPr lang="en-US" dirty="0"/>
              <a:t> </a:t>
            </a:r>
            <a:r>
              <a:rPr lang="en-US" dirty="0" err="1"/>
              <a:t>veroverden</a:t>
            </a:r>
            <a:r>
              <a:rPr lang="en-US" dirty="0"/>
              <a:t> </a:t>
            </a:r>
            <a:r>
              <a:rPr lang="en-US" dirty="0" err="1"/>
              <a:t>Griekse</a:t>
            </a:r>
            <a:r>
              <a:rPr lang="en-US" dirty="0"/>
              <a:t> </a:t>
            </a:r>
            <a:r>
              <a:rPr lang="en-US" dirty="0" err="1"/>
              <a:t>gebieden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namen</a:t>
            </a:r>
            <a:r>
              <a:rPr lang="en-US" dirty="0"/>
              <a:t> </a:t>
            </a:r>
            <a:r>
              <a:rPr lang="en-US" dirty="0" err="1"/>
              <a:t>Griekse</a:t>
            </a:r>
            <a:r>
              <a:rPr lang="en-US" dirty="0"/>
              <a:t> </a:t>
            </a:r>
            <a:r>
              <a:rPr lang="en-US" dirty="0" err="1"/>
              <a:t>schilders</a:t>
            </a:r>
            <a:r>
              <a:rPr lang="en-US" dirty="0"/>
              <a:t>, </a:t>
            </a:r>
            <a:r>
              <a:rPr lang="en-US" dirty="0" err="1"/>
              <a:t>schrijvers</a:t>
            </a:r>
            <a:r>
              <a:rPr lang="en-US" dirty="0"/>
              <a:t>, </a:t>
            </a:r>
            <a:r>
              <a:rPr lang="en-US" dirty="0" err="1"/>
              <a:t>beeldhouwers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leraren</a:t>
            </a:r>
            <a:r>
              <a:rPr lang="en-US" dirty="0"/>
              <a:t> mee.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6" name="Picture 2" descr="Afbeeldingsresultaat voor griekse bouwkunst">
            <a:extLst>
              <a:ext uri="{FF2B5EF4-FFF2-40B4-BE49-F238E27FC236}">
                <a16:creationId xmlns:a16="http://schemas.microsoft.com/office/drawing/2014/main" id="{EBE753A4-6A88-444B-8B8C-13DB75C2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0" y="314906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romeinse goden">
            <a:extLst>
              <a:ext uri="{FF2B5EF4-FFF2-40B4-BE49-F238E27FC236}">
                <a16:creationId xmlns:a16="http://schemas.microsoft.com/office/drawing/2014/main" id="{F9475934-AFC7-4A5D-81E1-5827C686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574" y="2826444"/>
            <a:ext cx="2233787" cy="27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fbeeldingsresultaat voor griekse slaven leraren">
            <a:extLst>
              <a:ext uri="{FF2B5EF4-FFF2-40B4-BE49-F238E27FC236}">
                <a16:creationId xmlns:a16="http://schemas.microsoft.com/office/drawing/2014/main" id="{D5FC4CA4-29A1-4B30-8081-0020C086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24" y="3658548"/>
            <a:ext cx="4330617" cy="30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fbeeldingsresultaat voor romeinse beelden">
            <a:extLst>
              <a:ext uri="{FF2B5EF4-FFF2-40B4-BE49-F238E27FC236}">
                <a16:creationId xmlns:a16="http://schemas.microsoft.com/office/drawing/2014/main" id="{33E9FEC1-DD6F-48D4-A760-3B3A96CF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87" y="4704027"/>
            <a:ext cx="1676794" cy="19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romeinse bouwkunst">
            <a:extLst>
              <a:ext uri="{FF2B5EF4-FFF2-40B4-BE49-F238E27FC236}">
                <a16:creationId xmlns:a16="http://schemas.microsoft.com/office/drawing/2014/main" id="{BFEF4120-935E-4071-BD72-8184BCA2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78" y="5158570"/>
            <a:ext cx="2844799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8C3FC40-A751-494C-A9BC-5F5C162A2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8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B409-AD30-4657-84B8-0B761837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1037"/>
            <a:ext cx="10515600" cy="1325563"/>
          </a:xfrm>
        </p:spPr>
        <p:txBody>
          <a:bodyPr/>
          <a:lstStyle/>
          <a:p>
            <a:r>
              <a:rPr lang="nl-NL" dirty="0"/>
              <a:t>Gladiatoren in het Colosseum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55B20B-5B24-41A1-8C03-DF8A5531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220" y="19162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Bekijk </a:t>
            </a:r>
            <a:r>
              <a:rPr lang="nl-NL" i="1" dirty="0" err="1"/>
              <a:t>Acient</a:t>
            </a:r>
            <a:r>
              <a:rPr lang="nl-NL" i="1" dirty="0"/>
              <a:t> </a:t>
            </a:r>
            <a:r>
              <a:rPr lang="nl-NL" i="1" dirty="0" err="1"/>
              <a:t>Wonders</a:t>
            </a:r>
            <a:r>
              <a:rPr lang="nl-NL" i="1" dirty="0"/>
              <a:t> – Rome van de BBC</a:t>
            </a:r>
          </a:p>
        </p:txBody>
      </p:sp>
      <p:pic>
        <p:nvPicPr>
          <p:cNvPr id="7170" name="Picture 2" descr="Afbeeldingsresultaat voor colosseum">
            <a:extLst>
              <a:ext uri="{FF2B5EF4-FFF2-40B4-BE49-F238E27FC236}">
                <a16:creationId xmlns:a16="http://schemas.microsoft.com/office/drawing/2014/main" id="{BDD851B1-C25B-49DA-BC9A-21608886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75" y="2642481"/>
            <a:ext cx="5609167" cy="381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romeinse slaven">
            <a:extLst>
              <a:ext uri="{FF2B5EF4-FFF2-40B4-BE49-F238E27FC236}">
                <a16:creationId xmlns:a16="http://schemas.microsoft.com/office/drawing/2014/main" id="{1CFCC0C0-D16D-4228-8073-3C2219D4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9" y="2642481"/>
            <a:ext cx="4926542" cy="18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gladiatorengevechten romeinse tijd">
            <a:extLst>
              <a:ext uri="{FF2B5EF4-FFF2-40B4-BE49-F238E27FC236}">
                <a16:creationId xmlns:a16="http://schemas.microsoft.com/office/drawing/2014/main" id="{9228F0B5-2183-414D-9E10-B8AA8F95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0" y="4549598"/>
            <a:ext cx="4325533" cy="20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13B3981-C9E2-429E-8A72-6ED5F7788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2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 dirty="0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256905"/>
            <a:ext cx="10515600" cy="4233131"/>
          </a:xfrm>
        </p:spPr>
        <p:txBody>
          <a:bodyPr/>
          <a:lstStyle/>
          <a:p>
            <a:r>
              <a:rPr lang="nl-NL" sz="4000" dirty="0"/>
              <a:t>Maken blz. 40 opdracht 9, 10, 11</a:t>
            </a:r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Klaar? 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endParaRPr lang="nl-NL" dirty="0"/>
          </a:p>
          <a:p>
            <a:r>
              <a:rPr lang="nl-NL" dirty="0"/>
              <a:t>Klaar? </a:t>
            </a:r>
            <a:r>
              <a:rPr lang="nl-NL" dirty="0">
                <a:sym typeface="Wingdings" panose="05000000000000000000" pitchFamily="2" charset="2"/>
              </a:rPr>
              <a:t> ‘Welkom bij de Romeinen’ kijken op </a:t>
            </a:r>
            <a:r>
              <a:rPr lang="nl-NL" dirty="0" err="1">
                <a:sym typeface="Wingdings" panose="05000000000000000000" pitchFamily="2" charset="2"/>
              </a:rPr>
              <a:t>schoolTV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8AA444-90B6-4972-AE82-9A4B14397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Beschrijven wat er gebeurde toen de Grieks-Romeinse cultuur en andere culturen in Europa met elkaar in contact kwamen.</a:t>
            </a:r>
          </a:p>
          <a:p>
            <a:pPr>
              <a:buFontTx/>
              <a:buChar char="-"/>
            </a:pPr>
            <a:r>
              <a:rPr lang="nl-NL" sz="2400" dirty="0"/>
              <a:t>Het verschil uitleggen tussen natuurlijke en kunstmatige grenzen en hiervan voorbeelden geven.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A42920-1099-4B88-AA08-0A8D1A168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9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D130-7D85-454D-A571-949C0A8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665"/>
            <a:ext cx="10515600" cy="1325563"/>
          </a:xfrm>
        </p:spPr>
        <p:txBody>
          <a:bodyPr/>
          <a:lstStyle/>
          <a:p>
            <a:r>
              <a:rPr lang="nl-NL" dirty="0"/>
              <a:t>De limes, grens van het Romeinse Rijk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16892-1C99-4FF4-B25B-42D75477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587"/>
            <a:ext cx="10515600" cy="4351338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De </a:t>
            </a:r>
            <a:r>
              <a:rPr lang="en-US" dirty="0" err="1"/>
              <a:t>Romeinen</a:t>
            </a:r>
            <a:r>
              <a:rPr lang="en-US" dirty="0"/>
              <a:t> </a:t>
            </a:r>
            <a:r>
              <a:rPr lang="en-US" dirty="0" err="1"/>
              <a:t>gebruikte</a:t>
            </a:r>
            <a:r>
              <a:rPr lang="en-US" dirty="0"/>
              <a:t> </a:t>
            </a:r>
            <a:r>
              <a:rPr lang="en-US" dirty="0" err="1"/>
              <a:t>vaak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/>
              <a:t>Rivieren</a:t>
            </a:r>
            <a:r>
              <a:rPr lang="en-US" dirty="0"/>
              <a:t>, </a:t>
            </a:r>
            <a:r>
              <a:rPr lang="en-US" dirty="0" err="1"/>
              <a:t>gebergten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woestijnen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grens</a:t>
            </a:r>
            <a:r>
              <a:rPr lang="en-US" dirty="0"/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i="1" dirty="0" err="1"/>
              <a:t>Waarom</a:t>
            </a:r>
            <a:r>
              <a:rPr lang="en-US" i="1" dirty="0"/>
              <a:t> </a:t>
            </a:r>
            <a:r>
              <a:rPr lang="en-US" i="1" dirty="0" err="1"/>
              <a:t>zouden</a:t>
            </a:r>
            <a:r>
              <a:rPr lang="en-US" i="1" dirty="0"/>
              <a:t> ze </a:t>
            </a:r>
            <a:r>
              <a:rPr lang="en-US" i="1" dirty="0" err="1"/>
              <a:t>dit</a:t>
            </a:r>
            <a:r>
              <a:rPr lang="en-US" i="1" dirty="0"/>
              <a:t> </a:t>
            </a:r>
            <a:r>
              <a:rPr lang="en-US" i="1" dirty="0" err="1"/>
              <a:t>doen</a:t>
            </a:r>
            <a:r>
              <a:rPr lang="en-US" i="1" dirty="0"/>
              <a:t>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georganiseerde</a:t>
            </a:r>
            <a:r>
              <a:rPr lang="en-US" dirty="0"/>
              <a:t> legers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Aanleg</a:t>
            </a:r>
            <a:r>
              <a:rPr lang="en-US" dirty="0"/>
              <a:t> </a:t>
            </a:r>
            <a:r>
              <a:rPr lang="en-US" dirty="0" err="1"/>
              <a:t>wegen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Forten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Legerkampen</a:t>
            </a:r>
            <a:endParaRPr lang="en-US" dirty="0"/>
          </a:p>
          <a:p>
            <a:endParaRPr lang="nl-NL" dirty="0"/>
          </a:p>
        </p:txBody>
      </p:sp>
      <p:pic>
        <p:nvPicPr>
          <p:cNvPr id="6" name="Afbeelding 9" descr="MUN_2_KGT3_PP_kaart Romeinse rijk.jpg">
            <a:extLst>
              <a:ext uri="{FF2B5EF4-FFF2-40B4-BE49-F238E27FC236}">
                <a16:creationId xmlns:a16="http://schemas.microsoft.com/office/drawing/2014/main" id="{E627856D-71F8-4D77-97E4-8CB9F29F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8" y="2008316"/>
            <a:ext cx="5135399" cy="449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8F6D27F-CC4C-40FB-A3E3-F0C5D738C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aalhelden.org/sites/default/files/52vc_romeinse_rijk.jpg">
            <a:extLst>
              <a:ext uri="{FF2B5EF4-FFF2-40B4-BE49-F238E27FC236}">
                <a16:creationId xmlns:a16="http://schemas.microsoft.com/office/drawing/2014/main" id="{B6293D59-2754-49F8-98FF-E716040A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45" y="1739153"/>
            <a:ext cx="6793560" cy="495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8">
            <a:extLst>
              <a:ext uri="{FF2B5EF4-FFF2-40B4-BE49-F238E27FC236}">
                <a16:creationId xmlns:a16="http://schemas.microsoft.com/office/drawing/2014/main" id="{5D170960-2F05-410D-972D-1CD3B1A64E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58789" y="1130114"/>
            <a:ext cx="10515600" cy="15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  <a:tabLst>
                <a:tab pos="350838" algn="l"/>
                <a:tab pos="447675" algn="l"/>
              </a:tabLst>
            </a:pPr>
            <a:r>
              <a:rPr lang="nl-NL" sz="2800" dirty="0">
                <a:latin typeface="Calibri" pitchFamily="34" charset="0"/>
              </a:rPr>
              <a:t>Rivier de Rijn is in het noorden de grens van het Rijk.</a:t>
            </a:r>
          </a:p>
          <a:p>
            <a:pPr marL="285750" indent="-285750">
              <a:buFont typeface="Arial" charset="0"/>
              <a:buChar char="•"/>
              <a:tabLst>
                <a:tab pos="350838" algn="l"/>
                <a:tab pos="447675" algn="l"/>
              </a:tabLst>
            </a:pPr>
            <a:endParaRPr lang="nl-NL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  <a:tabLst>
                <a:tab pos="350838" algn="l"/>
                <a:tab pos="447675" algn="l"/>
              </a:tabLst>
            </a:pPr>
            <a:endParaRPr lang="nl-NL" dirty="0">
              <a:latin typeface="Calibri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CC1EAA-E84B-4473-956E-78A2F4C0D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2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DE308-A57A-4533-B460-8F82D56B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81037"/>
            <a:ext cx="10515600" cy="1325563"/>
          </a:xfrm>
        </p:spPr>
        <p:txBody>
          <a:bodyPr/>
          <a:lstStyle/>
          <a:p>
            <a:r>
              <a:rPr lang="nl-NL" dirty="0"/>
              <a:t>Grenzen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F0A9B-313E-41D0-A32C-2A4873F3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242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Een grens langs een natuurlijk obstakel (rivier, gebergte enz.)</a:t>
            </a:r>
          </a:p>
          <a:p>
            <a:pPr marL="0" indent="0">
              <a:buNone/>
            </a:pPr>
            <a:r>
              <a:rPr lang="nl-NL" dirty="0"/>
              <a:t>is een </a:t>
            </a:r>
            <a:r>
              <a:rPr lang="nl-NL" b="1" dirty="0"/>
              <a:t>natuurlijke grens.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grens die mensen hebben getrokken is een </a:t>
            </a:r>
            <a:r>
              <a:rPr lang="nl-NL" b="1" dirty="0"/>
              <a:t>kunstmatige grens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Waar op de volgende afbeelding zie je een natuurlijke grens?</a:t>
            </a:r>
          </a:p>
          <a:p>
            <a:pPr marL="0" indent="0">
              <a:buNone/>
            </a:pPr>
            <a:r>
              <a:rPr lang="nl-NL" i="1" dirty="0"/>
              <a:t>En waar een kunstmatige grens?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B1DBDA-9ED0-49D3-979C-87484743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52A0F-8820-473D-93FB-1E5CF0A7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110D61-D67D-45A1-94E4-C2F63FE45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02B735-5C8F-4728-910A-B4F44F6FE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2" y="1398429"/>
            <a:ext cx="11515256" cy="509444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55A674F-273E-49B6-9AAA-CC6A95D5D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FB9DF-14C8-489D-9E08-6FFB9099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1D2961-0D9E-4C73-A165-3DD0D803F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9B71B3-D95A-4B6D-A01A-E21BEB02B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4" y="837474"/>
            <a:ext cx="4659125" cy="589366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C3E38D1-905E-4FF6-8330-A4DF061F2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325" y="955630"/>
            <a:ext cx="6507851" cy="57755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BCE7C99-9534-4672-9C23-8DBC0EB4C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DE9120FA-B940-4527-BBF1-1D3ED6B2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68" y="2487789"/>
            <a:ext cx="5962663" cy="382411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A008562-11AA-44E3-80D9-C5F1C94BFE77}"/>
              </a:ext>
            </a:extLst>
          </p:cNvPr>
          <p:cNvSpPr txBox="1"/>
          <p:nvPr/>
        </p:nvSpPr>
        <p:spPr>
          <a:xfrm>
            <a:off x="3077575" y="1052317"/>
            <a:ext cx="6036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i="1" dirty="0"/>
              <a:t>Wat zijn de overeenkomsten en verschillen tussen de theaters?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122F67-BECE-49B7-96ED-968AA1208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0027" y="2487789"/>
            <a:ext cx="4867963" cy="38241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CCC0DD6-ADFB-4561-A30B-4F2F8F53EAB6}"/>
              </a:ext>
            </a:extLst>
          </p:cNvPr>
          <p:cNvSpPr txBox="1"/>
          <p:nvPr/>
        </p:nvSpPr>
        <p:spPr>
          <a:xfrm>
            <a:off x="2788356" y="6324600"/>
            <a:ext cx="26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Grieken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ABFE9CB-967A-4D6E-8FC7-35B5285B45CC}"/>
              </a:ext>
            </a:extLst>
          </p:cNvPr>
          <p:cNvSpPr txBox="1"/>
          <p:nvPr/>
        </p:nvSpPr>
        <p:spPr>
          <a:xfrm>
            <a:off x="8777109" y="6311900"/>
            <a:ext cx="26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Romeinen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789132-AE61-4FEC-BFB7-DF7C186A6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hthoek 4"/>
          <p:cNvSpPr>
            <a:spLocks noChangeArrowheads="1"/>
          </p:cNvSpPr>
          <p:nvPr/>
        </p:nvSpPr>
        <p:spPr bwMode="auto">
          <a:xfrm>
            <a:off x="2524125" y="3071814"/>
            <a:ext cx="7215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800">
              <a:latin typeface="Calibri" pitchFamily="34" charset="0"/>
            </a:endParaRPr>
          </a:p>
          <a:p>
            <a:pPr algn="ctr"/>
            <a:endParaRPr lang="en-US" sz="4800">
              <a:latin typeface="Calibri" pitchFamily="34" charset="0"/>
            </a:endParaRPr>
          </a:p>
          <a:p>
            <a:pPr algn="ctr"/>
            <a:endParaRPr lang="nl-NL" sz="4800">
              <a:latin typeface="Calibri" pitchFamily="34" charset="0"/>
            </a:endParaRPr>
          </a:p>
        </p:txBody>
      </p:sp>
      <p:sp>
        <p:nvSpPr>
          <p:cNvPr id="24580" name="Rechthoek 8"/>
          <p:cNvSpPr>
            <a:spLocks noChangeArrowheads="1"/>
          </p:cNvSpPr>
          <p:nvPr/>
        </p:nvSpPr>
        <p:spPr bwMode="auto">
          <a:xfrm>
            <a:off x="651510" y="1140296"/>
            <a:ext cx="111899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50838" algn="l"/>
                <a:tab pos="447675" algn="l"/>
              </a:tabLst>
            </a:pPr>
            <a:r>
              <a:rPr lang="nl-NL" sz="3600" dirty="0">
                <a:latin typeface="Calibri" pitchFamily="34" charset="0"/>
              </a:rPr>
              <a:t>Keizers besturen het Romeinse rijk over vele grenzen heen.</a:t>
            </a:r>
          </a:p>
          <a:p>
            <a:pPr>
              <a:tabLst>
                <a:tab pos="350838" algn="l"/>
                <a:tab pos="447675" algn="l"/>
              </a:tabLst>
            </a:pPr>
            <a:endParaRPr lang="nl-NL" sz="24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  <a:tabLst>
                <a:tab pos="350838" algn="l"/>
                <a:tab pos="447675" algn="l"/>
              </a:tabLst>
            </a:pPr>
            <a:endParaRPr lang="nl-NL" sz="2400" dirty="0">
              <a:latin typeface="Calibri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299" y="2613426"/>
            <a:ext cx="2376264" cy="3156166"/>
          </a:xfrm>
          <a:prstGeom prst="rect">
            <a:avLst/>
          </a:prstGeom>
        </p:spPr>
      </p:pic>
      <p:pic>
        <p:nvPicPr>
          <p:cNvPr id="2052" name="Picture 4" descr="https://upload.wikimedia.org/wikipedia/commons/e/eb/Statue-August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73" y="2655144"/>
            <a:ext cx="2103965" cy="31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reteristarchive.com/Rome/images/nero/ner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46" y="2655143"/>
            <a:ext cx="2210248" cy="31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84783" y="576959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Julius </a:t>
            </a:r>
            <a:r>
              <a:rPr lang="nl-NL" sz="2400" dirty="0" err="1"/>
              <a:t>Ceasar</a:t>
            </a:r>
            <a:endParaRPr lang="nl-NL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4990418" y="583842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Augustus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824192" y="583842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Nero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B515DCC-E629-4D70-9A8D-4B810F6A3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02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D130-7D85-454D-A571-949C0A8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66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Pax Romana = </a:t>
            </a:r>
            <a:r>
              <a:rPr lang="en-US" sz="3200" dirty="0" err="1"/>
              <a:t>vrede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rust in het </a:t>
            </a:r>
            <a:r>
              <a:rPr lang="en-US" sz="3200" dirty="0" err="1"/>
              <a:t>Romeinse</a:t>
            </a:r>
            <a:r>
              <a:rPr lang="en-US" sz="3200" dirty="0"/>
              <a:t> </a:t>
            </a:r>
            <a:r>
              <a:rPr lang="en-US" sz="3200" dirty="0" err="1"/>
              <a:t>rijk</a:t>
            </a:r>
            <a:r>
              <a:rPr lang="en-US" sz="3200" dirty="0"/>
              <a:t>.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16892-1C99-4FF4-B25B-42D75477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587"/>
            <a:ext cx="10911840" cy="4351338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handelaren</a:t>
            </a:r>
            <a:r>
              <a:rPr lang="en-US" dirty="0"/>
              <a:t> </a:t>
            </a:r>
            <a:r>
              <a:rPr lang="en-US" dirty="0" err="1"/>
              <a:t>konden</a:t>
            </a:r>
            <a:r>
              <a:rPr lang="en-US" dirty="0"/>
              <a:t>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reizen</a:t>
            </a:r>
            <a:r>
              <a:rPr lang="en-US" dirty="0"/>
              <a:t> over het </a:t>
            </a:r>
            <a:r>
              <a:rPr lang="en-US" dirty="0" err="1"/>
              <a:t>uitgebreide</a:t>
            </a:r>
            <a:r>
              <a:rPr lang="en-US" dirty="0"/>
              <a:t> </a:t>
            </a:r>
            <a:r>
              <a:rPr lang="en-US" dirty="0" err="1"/>
              <a:t>wegennet</a:t>
            </a:r>
            <a:r>
              <a:rPr lang="en-US" dirty="0"/>
              <a:t>, </a:t>
            </a:r>
            <a:r>
              <a:rPr lang="en-US" dirty="0" err="1"/>
              <a:t>er</a:t>
            </a:r>
            <a:r>
              <a:rPr lang="en-US" dirty="0"/>
              <a:t> was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muntsoort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wetten</a:t>
            </a:r>
            <a:r>
              <a:rPr lang="en-US" dirty="0"/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>
              <a:tabLst>
                <a:tab pos="350838" algn="l"/>
              </a:tabLst>
            </a:pPr>
            <a:r>
              <a:rPr lang="nl-NL" dirty="0">
                <a:latin typeface="Calibri" pitchFamily="34" charset="0"/>
              </a:rPr>
              <a:t>Romeinse soldaten blijven in veroverde gebieden wonen: verspreiden Romeinse cultuur (</a:t>
            </a:r>
            <a:r>
              <a:rPr lang="nl-NL" b="1" dirty="0">
                <a:latin typeface="Calibri" pitchFamily="34" charset="0"/>
              </a:rPr>
              <a:t>romanisering</a:t>
            </a:r>
            <a:r>
              <a:rPr lang="nl-NL" dirty="0">
                <a:latin typeface="Calibri" pitchFamily="34" charset="0"/>
              </a:rPr>
              <a:t>).</a:t>
            </a:r>
          </a:p>
          <a:p>
            <a:pPr>
              <a:tabLst>
                <a:tab pos="350838" algn="l"/>
              </a:tabLst>
            </a:pPr>
            <a:r>
              <a:rPr lang="nl-NL" dirty="0">
                <a:latin typeface="Calibri" pitchFamily="34" charset="0"/>
              </a:rPr>
              <a:t>Overwonnen volken passen zich aan de Romeinen aan </a:t>
            </a:r>
            <a:r>
              <a:rPr lang="nl-NL" b="1" dirty="0">
                <a:latin typeface="Calibri" pitchFamily="34" charset="0"/>
              </a:rPr>
              <a:t>(romanisering</a:t>
            </a:r>
            <a:r>
              <a:rPr lang="nl-NL" dirty="0">
                <a:latin typeface="Calibri" pitchFamily="34" charset="0"/>
              </a:rPr>
              <a:t>).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289E58-FE66-420F-9167-FBBFCA66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0" y="4849765"/>
            <a:ext cx="6535100" cy="196307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D1C3C82-D7D6-417E-81D9-9EAAF9B2B09A}"/>
              </a:ext>
            </a:extLst>
          </p:cNvPr>
          <p:cNvSpPr/>
          <p:nvPr/>
        </p:nvSpPr>
        <p:spPr>
          <a:xfrm>
            <a:off x="198120" y="6008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/>
              <a:t>Filmpje: </a:t>
            </a:r>
            <a:r>
              <a:rPr lang="nl-NL" sz="2400" dirty="0">
                <a:hlinkClick r:id="rId3"/>
              </a:rPr>
              <a:t>Romanisering</a:t>
            </a:r>
            <a:endParaRPr lang="nl-NL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E9966A-C548-4908-97F6-36520E9F6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 dirty="0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04366"/>
            <a:ext cx="10515600" cy="4166385"/>
          </a:xfrm>
        </p:spPr>
        <p:txBody>
          <a:bodyPr>
            <a:normAutofit/>
          </a:bodyPr>
          <a:lstStyle/>
          <a:p>
            <a:r>
              <a:rPr lang="nl-NL" sz="4000" dirty="0"/>
              <a:t>Maken blz. 42 opdracht 12, 13, 14, 15, 16, 17</a:t>
            </a:r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  <a:br>
              <a:rPr lang="nl-NL" dirty="0">
                <a:sym typeface="Wingdings" panose="05000000000000000000" pitchFamily="2" charset="2"/>
              </a:rPr>
            </a:br>
            <a:endParaRPr lang="nl-NL" dirty="0">
              <a:sym typeface="Wingdings" panose="05000000000000000000" pitchFamily="2" charset="2"/>
            </a:endParaRPr>
          </a:p>
          <a:p>
            <a:r>
              <a:rPr lang="nl-NL" sz="3600" dirty="0"/>
              <a:t>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  <a:endParaRPr lang="nl-NL" dirty="0"/>
          </a:p>
          <a:p>
            <a:endParaRPr lang="nl-NL" dirty="0"/>
          </a:p>
          <a:p>
            <a:r>
              <a:rPr lang="nl-NL" dirty="0"/>
              <a:t>Klaar? </a:t>
            </a:r>
            <a:r>
              <a:rPr lang="nl-NL" dirty="0">
                <a:sym typeface="Wingdings" panose="05000000000000000000" pitchFamily="2" charset="2"/>
              </a:rPr>
              <a:t> ‘Welkom bij de Romeinen’ kijken op </a:t>
            </a:r>
            <a:r>
              <a:rPr lang="nl-NL" dirty="0" err="1">
                <a:sym typeface="Wingdings" panose="05000000000000000000" pitchFamily="2" charset="2"/>
              </a:rPr>
              <a:t>schoolTV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9ACC64-1B97-4EF8-9887-9439DAF7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0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Voorbeelden geven van cultuurverspreiding in onze tijd.</a:t>
            </a:r>
          </a:p>
          <a:p>
            <a:pPr>
              <a:buFontTx/>
              <a:buChar char="-"/>
            </a:pPr>
            <a:r>
              <a:rPr lang="nl-NL" sz="2400" dirty="0"/>
              <a:t>Beschrijven waarom het jodendom en het christendom anders waren dan de godsdiensten die er bestonden en hoe ze zich ontwikkelden.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CA2317-8E05-4F29-BF96-925C8B9B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D130-7D85-454D-A571-949C0A8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665"/>
            <a:ext cx="10515600" cy="1325563"/>
          </a:xfrm>
        </p:spPr>
        <p:txBody>
          <a:bodyPr/>
          <a:lstStyle/>
          <a:p>
            <a:r>
              <a:rPr lang="nl-NL" dirty="0"/>
              <a:t>Amerikanisering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16892-1C99-4FF4-B25B-42D75477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587"/>
            <a:ext cx="10515600" cy="4351338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/>
              <a:t>Culturen</a:t>
            </a:r>
            <a:r>
              <a:rPr lang="en-US" dirty="0"/>
              <a:t> </a:t>
            </a:r>
            <a:r>
              <a:rPr lang="en-US" dirty="0" err="1"/>
              <a:t>veranderen</a:t>
            </a:r>
            <a:r>
              <a:rPr lang="en-US" dirty="0"/>
              <a:t>…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i="1" dirty="0" err="1"/>
              <a:t>Welke</a:t>
            </a:r>
            <a:r>
              <a:rPr lang="en-US" i="1" dirty="0"/>
              <a:t> </a:t>
            </a:r>
            <a:r>
              <a:rPr lang="en-US" i="1" dirty="0" err="1"/>
              <a:t>buitenlandse</a:t>
            </a:r>
            <a:r>
              <a:rPr lang="en-US" i="1" dirty="0"/>
              <a:t> </a:t>
            </a:r>
            <a:r>
              <a:rPr lang="en-US" i="1" dirty="0" err="1"/>
              <a:t>gerechten</a:t>
            </a:r>
            <a:r>
              <a:rPr lang="en-US" i="1" dirty="0"/>
              <a:t> </a:t>
            </a:r>
            <a:r>
              <a:rPr lang="en-US" i="1" dirty="0" err="1"/>
              <a:t>eet</a:t>
            </a:r>
            <a:r>
              <a:rPr lang="en-US" i="1" dirty="0"/>
              <a:t> </a:t>
            </a:r>
            <a:r>
              <a:rPr lang="en-US" i="1" dirty="0" err="1"/>
              <a:t>jij</a:t>
            </a:r>
            <a:r>
              <a:rPr lang="en-US" i="1" dirty="0"/>
              <a:t> </a:t>
            </a:r>
            <a:r>
              <a:rPr lang="en-US" i="1" dirty="0" err="1"/>
              <a:t>wel</a:t>
            </a:r>
            <a:r>
              <a:rPr lang="en-US" i="1" dirty="0"/>
              <a:t> </a:t>
            </a:r>
            <a:r>
              <a:rPr lang="en-US" i="1" dirty="0" err="1"/>
              <a:t>eens</a:t>
            </a:r>
            <a:r>
              <a:rPr lang="en-US" i="1" dirty="0"/>
              <a:t>?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i="1" dirty="0"/>
              <a:t>Aten </a:t>
            </a:r>
            <a:r>
              <a:rPr lang="en-US" i="1" dirty="0" err="1"/>
              <a:t>jouw</a:t>
            </a:r>
            <a:r>
              <a:rPr lang="en-US" i="1" dirty="0"/>
              <a:t> </a:t>
            </a:r>
            <a:r>
              <a:rPr lang="en-US" i="1" dirty="0" err="1"/>
              <a:t>opa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oma</a:t>
            </a:r>
            <a:r>
              <a:rPr lang="en-US" i="1" dirty="0"/>
              <a:t> </a:t>
            </a:r>
            <a:r>
              <a:rPr lang="en-US" i="1" dirty="0" err="1"/>
              <a:t>dat</a:t>
            </a:r>
            <a:r>
              <a:rPr lang="en-US" i="1" dirty="0"/>
              <a:t> </a:t>
            </a:r>
            <a:r>
              <a:rPr lang="en-US" i="1" dirty="0" err="1"/>
              <a:t>vroeger</a:t>
            </a:r>
            <a:r>
              <a:rPr lang="en-US" i="1" dirty="0"/>
              <a:t> </a:t>
            </a:r>
            <a:r>
              <a:rPr lang="en-US" i="1" dirty="0" err="1"/>
              <a:t>ook</a:t>
            </a:r>
            <a:r>
              <a:rPr lang="en-US" i="1" dirty="0"/>
              <a:t> al?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i="1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i="1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In Nederland </a:t>
            </a:r>
            <a:r>
              <a:rPr lang="en-US" dirty="0" err="1"/>
              <a:t>nemen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/>
              <a:t> over van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culturen</a:t>
            </a:r>
            <a:r>
              <a:rPr lang="en-US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Verspreiding</a:t>
            </a:r>
            <a:r>
              <a:rPr lang="en-US" dirty="0">
                <a:sym typeface="Wingdings" panose="05000000000000000000" pitchFamily="2" charset="2"/>
              </a:rPr>
              <a:t> via </a:t>
            </a:r>
            <a:r>
              <a:rPr lang="en-US" dirty="0" err="1">
                <a:sym typeface="Wingdings" panose="05000000000000000000" pitchFamily="2" charset="2"/>
              </a:rPr>
              <a:t>televisie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internet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US" dirty="0">
                <a:sym typeface="Wingdings" panose="05000000000000000000" pitchFamily="2" charset="2"/>
              </a:rPr>
              <a:t> Meer </a:t>
            </a:r>
            <a:r>
              <a:rPr lang="en-US" dirty="0" err="1">
                <a:sym typeface="Wingdings" panose="05000000000000000000" pitchFamily="2" charset="2"/>
              </a:rPr>
              <a:t>mensen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verhuizen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US" dirty="0">
                <a:sym typeface="Wingdings" panose="05000000000000000000" pitchFamily="2" charset="2"/>
              </a:rPr>
              <a:t> Meer </a:t>
            </a:r>
            <a:r>
              <a:rPr lang="en-US" dirty="0" err="1">
                <a:sym typeface="Wingdings" panose="05000000000000000000" pitchFamily="2" charset="2"/>
              </a:rPr>
              <a:t>vakanties</a:t>
            </a:r>
            <a:r>
              <a:rPr lang="en-US" dirty="0">
                <a:sym typeface="Wingdings" panose="05000000000000000000" pitchFamily="2" charset="2"/>
              </a:rPr>
              <a:t> in het </a:t>
            </a:r>
            <a:r>
              <a:rPr lang="en-US" dirty="0" err="1">
                <a:sym typeface="Wingdings" panose="05000000000000000000" pitchFamily="2" charset="2"/>
              </a:rPr>
              <a:t>buitenland</a:t>
            </a:r>
            <a:endParaRPr lang="en-US" dirty="0"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Afbeeldingsresultaat voor nederlands eten">
            <a:extLst>
              <a:ext uri="{FF2B5EF4-FFF2-40B4-BE49-F238E27FC236}">
                <a16:creationId xmlns:a16="http://schemas.microsoft.com/office/drawing/2014/main" id="{924A1D98-6553-480C-8434-6BFDB5F5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188" y="1320309"/>
            <a:ext cx="2835088" cy="188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0ADC76-5419-4DB9-BD45-1650D819F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D130-7D85-454D-A571-949C0A8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665"/>
            <a:ext cx="10515600" cy="1325563"/>
          </a:xfrm>
        </p:spPr>
        <p:txBody>
          <a:bodyPr/>
          <a:lstStyle/>
          <a:p>
            <a:r>
              <a:rPr lang="nl-NL" dirty="0"/>
              <a:t>Amerikanisering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16892-1C99-4FF4-B25B-42D75477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587"/>
            <a:ext cx="10515600" cy="4351338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Het </a:t>
            </a:r>
            <a:r>
              <a:rPr lang="en-US" dirty="0" err="1">
                <a:sym typeface="Wingdings" panose="05000000000000000000" pitchFamily="2" charset="2"/>
              </a:rPr>
              <a:t>overnemen</a:t>
            </a:r>
            <a:r>
              <a:rPr lang="en-US" dirty="0">
                <a:sym typeface="Wingdings" panose="05000000000000000000" pitchFamily="2" charset="2"/>
              </a:rPr>
              <a:t> van de </a:t>
            </a:r>
            <a:r>
              <a:rPr lang="en-US" dirty="0" err="1">
                <a:sym typeface="Wingdings" panose="05000000000000000000" pitchFamily="2" charset="2"/>
              </a:rPr>
              <a:t>Amerikaanse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cultuur</a:t>
            </a:r>
            <a:r>
              <a:rPr lang="en-US" dirty="0">
                <a:sym typeface="Wingdings" panose="05000000000000000000" pitchFamily="2" charset="2"/>
              </a:rPr>
              <a:t> = </a:t>
            </a:r>
            <a:r>
              <a:rPr lang="en-US" dirty="0" err="1">
                <a:sym typeface="Wingdings" panose="05000000000000000000" pitchFamily="2" charset="2"/>
              </a:rPr>
              <a:t>amerikanisering</a:t>
            </a:r>
            <a:endParaRPr lang="nl-NL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2050" name="Picture 2" descr="Afbeeldingsresultaat voor amerikanisering">
            <a:extLst>
              <a:ext uri="{FF2B5EF4-FFF2-40B4-BE49-F238E27FC236}">
                <a16:creationId xmlns:a16="http://schemas.microsoft.com/office/drawing/2014/main" id="{48030A34-76BF-4AA2-BE48-F98598DC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2" y="3162741"/>
            <a:ext cx="4053416" cy="30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01B194-C7C8-43F7-B3A8-FBF4C2DD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316" y="2979737"/>
            <a:ext cx="3632074" cy="3404746"/>
          </a:xfrm>
          <a:prstGeom prst="rect">
            <a:avLst/>
          </a:prstGeom>
        </p:spPr>
      </p:pic>
      <p:pic>
        <p:nvPicPr>
          <p:cNvPr id="2052" name="Picture 4" descr="Afbeeldingsresultaat voor spijkerbroeken jaren 80">
            <a:extLst>
              <a:ext uri="{FF2B5EF4-FFF2-40B4-BE49-F238E27FC236}">
                <a16:creationId xmlns:a16="http://schemas.microsoft.com/office/drawing/2014/main" id="{95D3F9FD-2C79-470F-B51D-D13409C9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50" y="2979737"/>
            <a:ext cx="2292126" cy="34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36E08C7-E40E-4F90-A7E2-27D2EE602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D130-7D85-454D-A571-949C0A8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665"/>
            <a:ext cx="10515600" cy="1325563"/>
          </a:xfrm>
        </p:spPr>
        <p:txBody>
          <a:bodyPr/>
          <a:lstStyle/>
          <a:p>
            <a:r>
              <a:rPr lang="nl-NL" dirty="0"/>
              <a:t>Godsdiensten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16892-1C99-4FF4-B25B-42D75477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66587"/>
            <a:ext cx="10887635" cy="4351338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/>
              <a:t>Romeinen</a:t>
            </a:r>
            <a:r>
              <a:rPr lang="en-US" dirty="0"/>
              <a:t> </a:t>
            </a:r>
            <a:r>
              <a:rPr lang="en-US" dirty="0" err="1"/>
              <a:t>geloofden</a:t>
            </a:r>
            <a:r>
              <a:rPr lang="en-US" dirty="0"/>
              <a:t> in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goden</a:t>
            </a:r>
            <a:r>
              <a:rPr lang="en-US" dirty="0"/>
              <a:t> = </a:t>
            </a:r>
            <a:r>
              <a:rPr lang="en-US" b="1" dirty="0" err="1"/>
              <a:t>polytheïsme</a:t>
            </a:r>
            <a:r>
              <a:rPr lang="en-US" b="1" dirty="0"/>
              <a:t>    </a:t>
            </a:r>
            <a:r>
              <a:rPr lang="en-US" sz="2000" dirty="0"/>
              <a:t>(net </a:t>
            </a:r>
            <a:r>
              <a:rPr lang="en-US" sz="2000" dirty="0" err="1"/>
              <a:t>zoals</a:t>
            </a:r>
            <a:r>
              <a:rPr lang="en-US" sz="2000" dirty="0"/>
              <a:t> de </a:t>
            </a:r>
            <a:r>
              <a:rPr lang="en-US" sz="2000" dirty="0" err="1"/>
              <a:t>Grieken</a:t>
            </a:r>
            <a:r>
              <a:rPr lang="en-US" sz="2000" dirty="0"/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/>
              <a:t>Toen</a:t>
            </a:r>
            <a:r>
              <a:rPr lang="en-US" dirty="0"/>
              <a:t> de </a:t>
            </a:r>
            <a:r>
              <a:rPr lang="en-US" dirty="0" err="1"/>
              <a:t>Joden</a:t>
            </a:r>
            <a:r>
              <a:rPr lang="en-US" dirty="0"/>
              <a:t> </a:t>
            </a:r>
            <a:r>
              <a:rPr lang="en-US" dirty="0" err="1"/>
              <a:t>verslagen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door de </a:t>
            </a:r>
            <a:r>
              <a:rPr lang="en-US" dirty="0" err="1"/>
              <a:t>Romeinen</a:t>
            </a:r>
            <a:r>
              <a:rPr lang="en-US" dirty="0"/>
              <a:t>, </a:t>
            </a:r>
            <a:r>
              <a:rPr lang="en-US" dirty="0" err="1"/>
              <a:t>verspreiden</a:t>
            </a:r>
            <a:r>
              <a:rPr lang="en-US" dirty="0"/>
              <a:t> ze over heel Europa. </a:t>
            </a:r>
            <a:r>
              <a:rPr lang="en-US" dirty="0" err="1"/>
              <a:t>Uit</a:t>
            </a:r>
            <a:r>
              <a:rPr lang="en-US" dirty="0"/>
              <a:t> het </a:t>
            </a:r>
            <a:r>
              <a:rPr lang="en-US" dirty="0" err="1"/>
              <a:t>Jodendom</a:t>
            </a:r>
            <a:r>
              <a:rPr lang="en-US" dirty="0"/>
              <a:t> </a:t>
            </a:r>
            <a:r>
              <a:rPr lang="en-US" dirty="0" err="1"/>
              <a:t>ontstond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</a:t>
            </a:r>
            <a:r>
              <a:rPr lang="en-US" dirty="0"/>
              <a:t> </a:t>
            </a:r>
            <a:r>
              <a:rPr lang="en-US" dirty="0" err="1"/>
              <a:t>geloof</a:t>
            </a:r>
            <a:r>
              <a:rPr lang="en-US" dirty="0"/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Het Christendom (</a:t>
            </a:r>
            <a:r>
              <a:rPr lang="en-US" b="1" dirty="0" err="1"/>
              <a:t>monotheïsme</a:t>
            </a:r>
            <a:r>
              <a:rPr lang="en-US" dirty="0"/>
              <a:t>)</a:t>
            </a:r>
          </a:p>
          <a:p>
            <a:endParaRPr lang="nl-NL" dirty="0"/>
          </a:p>
        </p:txBody>
      </p:sp>
      <p:pic>
        <p:nvPicPr>
          <p:cNvPr id="3074" name="Picture 2" descr="Afbeeldingsresultaat voor romeinen verjagen joden">
            <a:extLst>
              <a:ext uri="{FF2B5EF4-FFF2-40B4-BE49-F238E27FC236}">
                <a16:creationId xmlns:a16="http://schemas.microsoft.com/office/drawing/2014/main" id="{83E4D833-8799-4F54-9B01-1BA9F7B4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34" y="4123765"/>
            <a:ext cx="3742707" cy="249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relateerde afbeelding">
            <a:extLst>
              <a:ext uri="{FF2B5EF4-FFF2-40B4-BE49-F238E27FC236}">
                <a16:creationId xmlns:a16="http://schemas.microsoft.com/office/drawing/2014/main" id="{55D50F2E-DE66-4311-8801-B776C441F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69" y="4440061"/>
            <a:ext cx="3836731" cy="21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1B1BF1E-117F-45D6-A75B-213990CD5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D130-7D85-454D-A571-949C0A8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665"/>
            <a:ext cx="10515600" cy="1325563"/>
          </a:xfrm>
        </p:spPr>
        <p:txBody>
          <a:bodyPr/>
          <a:lstStyle/>
          <a:p>
            <a:r>
              <a:rPr lang="nl-NL" dirty="0"/>
              <a:t>Godsdiensten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16892-1C99-4FF4-B25B-42D75477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66587"/>
            <a:ext cx="10887635" cy="4351338"/>
          </a:xfrm>
        </p:spPr>
        <p:txBody>
          <a:bodyPr/>
          <a:lstStyle/>
          <a:p>
            <a:pPr marL="0" indent="0">
              <a:buNone/>
              <a:tabLst>
                <a:tab pos="273050" algn="l"/>
              </a:tabLst>
            </a:pPr>
            <a:r>
              <a:rPr lang="nl-NL" dirty="0">
                <a:latin typeface="Calibri" pitchFamily="34" charset="0"/>
              </a:rPr>
              <a:t>Joodse man Jezus is stichter van nieuw geloof: </a:t>
            </a:r>
            <a:r>
              <a:rPr lang="nl-NL" b="1" dirty="0">
                <a:latin typeface="Calibri" pitchFamily="34" charset="0"/>
              </a:rPr>
              <a:t>christendom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nl-NL" dirty="0">
                <a:latin typeface="Calibri" pitchFamily="34" charset="0"/>
              </a:rPr>
              <a:t>Christenen geloven in één god en willen Romeinse keizer niet vereren: zij worden vervolgd.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endParaRPr lang="nl-NL" dirty="0"/>
          </a:p>
        </p:txBody>
      </p:sp>
      <p:pic>
        <p:nvPicPr>
          <p:cNvPr id="7" name="Picture 2" descr="http://bin.snmmd.nl/m/m1fy8guwa4yi.jpg">
            <a:extLst>
              <a:ext uri="{FF2B5EF4-FFF2-40B4-BE49-F238E27FC236}">
                <a16:creationId xmlns:a16="http://schemas.microsoft.com/office/drawing/2014/main" id="{5B966B9D-092D-4D39-9845-05DE8249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95" y="3429000"/>
            <a:ext cx="5208353" cy="31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BE4DD36-FF22-45CF-87EA-0EB63C87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95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D130-7D85-454D-A571-949C0A8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465"/>
            <a:ext cx="10515600" cy="1325563"/>
          </a:xfrm>
        </p:spPr>
        <p:txBody>
          <a:bodyPr/>
          <a:lstStyle/>
          <a:p>
            <a:r>
              <a:rPr lang="nl-NL" dirty="0"/>
              <a:t>Godsdiensten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16892-1C99-4FF4-B25B-42D75477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137"/>
            <a:ext cx="10887635" cy="4351338"/>
          </a:xfrm>
        </p:spPr>
        <p:txBody>
          <a:bodyPr/>
          <a:lstStyle/>
          <a:p>
            <a:pPr>
              <a:buFontTx/>
              <a:buChar char="-"/>
              <a:tabLst>
                <a:tab pos="273050" algn="l"/>
              </a:tabLst>
            </a:pPr>
            <a:r>
              <a:rPr lang="nl-NL" dirty="0">
                <a:latin typeface="Calibri" pitchFamily="34" charset="0"/>
              </a:rPr>
              <a:t>Keizer Constantijn wordt in 313 zelf christen.</a:t>
            </a:r>
          </a:p>
          <a:p>
            <a:pPr>
              <a:buFontTx/>
              <a:buChar char="-"/>
              <a:tabLst>
                <a:tab pos="273050" algn="l"/>
              </a:tabLst>
            </a:pPr>
            <a:r>
              <a:rPr lang="nl-NL" dirty="0">
                <a:latin typeface="Calibri" pitchFamily="34" charset="0"/>
              </a:rPr>
              <a:t>In 394 werd het Christendom zelfs de staatsgodsdienst en andere geloven werden verboden.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endParaRPr lang="nl-NL" dirty="0"/>
          </a:p>
        </p:txBody>
      </p:sp>
      <p:pic>
        <p:nvPicPr>
          <p:cNvPr id="6" name="Afbeelding 9" descr="MUN_2_KGTR3_PP_kaart Christendom.jpg">
            <a:extLst>
              <a:ext uri="{FF2B5EF4-FFF2-40B4-BE49-F238E27FC236}">
                <a16:creationId xmlns:a16="http://schemas.microsoft.com/office/drawing/2014/main" id="{C0D26001-E91B-4A42-B035-56056EB7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567" y="3198809"/>
            <a:ext cx="5075368" cy="33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sites.google.com/site/beeldfiguren/constantijn-de-grote/Rome-Capitole-StatueConstantin%2001.jpg">
            <a:extLst>
              <a:ext uri="{FF2B5EF4-FFF2-40B4-BE49-F238E27FC236}">
                <a16:creationId xmlns:a16="http://schemas.microsoft.com/office/drawing/2014/main" id="{6185429D-04AD-416E-83F2-97D2296F9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58" y="3785256"/>
            <a:ext cx="2078090" cy="27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4C0FE12-9DB4-4CD3-A6C7-3299E3820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 dirty="0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04366"/>
            <a:ext cx="10515600" cy="4166385"/>
          </a:xfrm>
        </p:spPr>
        <p:txBody>
          <a:bodyPr>
            <a:normAutofit/>
          </a:bodyPr>
          <a:lstStyle/>
          <a:p>
            <a:r>
              <a:rPr lang="nl-NL" sz="4000" dirty="0"/>
              <a:t>Maken blz. 47 opdracht 18, 19, 20, 21, 23, 24</a:t>
            </a:r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  <a:br>
              <a:rPr lang="nl-NL" dirty="0">
                <a:sym typeface="Wingdings" panose="05000000000000000000" pitchFamily="2" charset="2"/>
              </a:rPr>
            </a:br>
            <a:endParaRPr lang="nl-NL" sz="4000" dirty="0"/>
          </a:p>
          <a:p>
            <a:r>
              <a:rPr lang="nl-NL" sz="3600" dirty="0"/>
              <a:t>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  <a:endParaRPr lang="nl-NL" dirty="0"/>
          </a:p>
          <a:p>
            <a:endParaRPr lang="nl-NL" dirty="0"/>
          </a:p>
          <a:p>
            <a:r>
              <a:rPr lang="nl-NL" dirty="0"/>
              <a:t>Klaar? </a:t>
            </a:r>
            <a:r>
              <a:rPr lang="nl-NL" dirty="0">
                <a:sym typeface="Wingdings" panose="05000000000000000000" pitchFamily="2" charset="2"/>
              </a:rPr>
              <a:t> ‘Welkom bij de Romeinen’ kijken op </a:t>
            </a:r>
            <a:r>
              <a:rPr lang="nl-NL" dirty="0" err="1">
                <a:sym typeface="Wingdings" panose="05000000000000000000" pitchFamily="2" charset="2"/>
              </a:rPr>
              <a:t>schoolTV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400B23-B71C-4358-8159-DF9CAA675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6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133ED-A8F4-42E0-AC3D-631406F6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D3BC257-5D11-4F52-B080-34BA4D8ED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96" y="883356"/>
            <a:ext cx="5887948" cy="596711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198D1CE-F2FF-4FC6-9B5F-0FFFD52D8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0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Uitleggen op welke drie manieren het Romeinse Rijk werd bestuurd.</a:t>
            </a:r>
          </a:p>
          <a:p>
            <a:pPr>
              <a:buFontTx/>
              <a:buChar char="-"/>
            </a:pPr>
            <a:r>
              <a:rPr lang="nl-NL" sz="2400" dirty="0"/>
              <a:t>Uitleggen hoe het Romeinse Rijk groter werd.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33DD7F-C6D3-4560-A4F6-7EE1307A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1E5E9-F00E-4DF6-8BC0-9FF537C4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91709"/>
            <a:ext cx="10515600" cy="1325563"/>
          </a:xfrm>
        </p:spPr>
        <p:txBody>
          <a:bodyPr/>
          <a:lstStyle/>
          <a:p>
            <a:r>
              <a:rPr lang="nl-NL" dirty="0"/>
              <a:t>Verhaal over het ontstaan van Rome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484DFA-721E-4443-A3B7-C5B2855F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Afbeeldingsresultaat voor romulus en remus">
            <a:extLst>
              <a:ext uri="{FF2B5EF4-FFF2-40B4-BE49-F238E27FC236}">
                <a16:creationId xmlns:a16="http://schemas.microsoft.com/office/drawing/2014/main" id="{3D57FA8C-CE62-43E0-A11D-D3FD4005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6" y="1792258"/>
            <a:ext cx="10359143" cy="50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AD82F30-0050-431E-914F-C07191D6890F}"/>
              </a:ext>
            </a:extLst>
          </p:cNvPr>
          <p:cNvSpPr txBox="1"/>
          <p:nvPr/>
        </p:nvSpPr>
        <p:spPr>
          <a:xfrm rot="994852">
            <a:off x="8085970" y="4266295"/>
            <a:ext cx="145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Remus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AA41BA2-6D80-4427-9912-6092D42BEAAD}"/>
              </a:ext>
            </a:extLst>
          </p:cNvPr>
          <p:cNvSpPr txBox="1"/>
          <p:nvPr/>
        </p:nvSpPr>
        <p:spPr>
          <a:xfrm rot="20599633">
            <a:off x="4860757" y="4551935"/>
            <a:ext cx="145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Romulus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BC9DC5B-D90B-49A3-B7C0-80E768373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445" y="1341438"/>
            <a:ext cx="10515600" cy="1325563"/>
          </a:xfrm>
        </p:spPr>
        <p:txBody>
          <a:bodyPr/>
          <a:lstStyle/>
          <a:p>
            <a:r>
              <a:rPr lang="nl-NL" dirty="0"/>
              <a:t>Rome, de eeuwige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1550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600" dirty="0"/>
              <a:t>Rome was een stadsstraat</a:t>
            </a:r>
          </a:p>
          <a:p>
            <a:pPr>
              <a:buFontTx/>
              <a:buChar char="-"/>
            </a:pPr>
            <a:r>
              <a:rPr lang="nl-NL" sz="2600" dirty="0"/>
              <a:t>Tot 500 v. Chr. was Rome een </a:t>
            </a:r>
            <a:r>
              <a:rPr lang="nl-NL" sz="2600" b="1" dirty="0"/>
              <a:t>koninkrijk</a:t>
            </a:r>
          </a:p>
          <a:p>
            <a:pPr>
              <a:buFontTx/>
              <a:buChar char="-"/>
            </a:pPr>
            <a:r>
              <a:rPr lang="nl-NL" sz="2600" dirty="0"/>
              <a:t>500 v. Chr. werd de (wrede) koning afgezet, dus Rome werd een </a:t>
            </a:r>
            <a:r>
              <a:rPr lang="nl-NL" sz="2600" b="1" dirty="0"/>
              <a:t>republiek</a:t>
            </a:r>
            <a:r>
              <a:rPr lang="nl-NL" sz="2600" dirty="0"/>
              <a:t> </a:t>
            </a:r>
          </a:p>
          <a:p>
            <a:pPr>
              <a:buFontTx/>
              <a:buChar char="-"/>
            </a:pPr>
            <a:r>
              <a:rPr lang="nl-NL" sz="2600" dirty="0"/>
              <a:t>Het volk koos elk jaar 2 consuls die de stad bestuurden</a:t>
            </a:r>
          </a:p>
          <a:p>
            <a:pPr>
              <a:buFontTx/>
              <a:buChar char="-"/>
            </a:pPr>
            <a:r>
              <a:rPr lang="nl-NL" sz="2600" dirty="0"/>
              <a:t>Zij hadden een veto om elkaars beslissingen tegen te houden</a:t>
            </a:r>
          </a:p>
          <a:p>
            <a:pPr>
              <a:buFontTx/>
              <a:buChar char="-"/>
            </a:pPr>
            <a:r>
              <a:rPr lang="nl-NL" sz="2600" dirty="0"/>
              <a:t>Consuls werden ondersteund door het senaat </a:t>
            </a:r>
            <a:r>
              <a:rPr lang="nl-NL" sz="2600" dirty="0">
                <a:sym typeface="Wingdings" panose="05000000000000000000" pitchFamily="2" charset="2"/>
              </a:rPr>
              <a:t> rijke burgers</a:t>
            </a:r>
            <a:endParaRPr lang="nl-NL" sz="2600" dirty="0"/>
          </a:p>
          <a:p>
            <a:pPr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Afbeeldingsresultaat voor rijke burgers uit rome">
            <a:extLst>
              <a:ext uri="{FF2B5EF4-FFF2-40B4-BE49-F238E27FC236}">
                <a16:creationId xmlns:a16="http://schemas.microsoft.com/office/drawing/2014/main" id="{0D4E4421-1EA8-451A-945B-27FB64C5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03" y="1151467"/>
            <a:ext cx="3863015" cy="30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00C5C55-3685-4A13-B874-8B7ED0B6A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83356"/>
            <a:ext cx="10515600" cy="1325563"/>
          </a:xfrm>
        </p:spPr>
        <p:txBody>
          <a:bodyPr/>
          <a:lstStyle/>
          <a:p>
            <a:r>
              <a:rPr lang="nl-NL" dirty="0"/>
              <a:t>Rome, de eeuwige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188695"/>
            <a:ext cx="10710333" cy="44733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447675" algn="l"/>
              </a:tabLst>
              <a:defRPr/>
            </a:pPr>
            <a:r>
              <a:rPr lang="en-US" dirty="0"/>
              <a:t>Rome lag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kruispunt</a:t>
            </a:r>
            <a:r>
              <a:rPr lang="en-US" dirty="0"/>
              <a:t> van </a:t>
            </a:r>
            <a:r>
              <a:rPr lang="en-US" dirty="0" err="1"/>
              <a:t>wegen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rivier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447675" algn="l"/>
              </a:tabLst>
              <a:defRPr/>
            </a:pPr>
            <a:r>
              <a:rPr lang="en-US" i="1" dirty="0" err="1"/>
              <a:t>Waarom</a:t>
            </a:r>
            <a:r>
              <a:rPr lang="en-US" i="1" dirty="0"/>
              <a:t> was </a:t>
            </a:r>
            <a:r>
              <a:rPr lang="en-US" i="1" dirty="0" err="1"/>
              <a:t>dat</a:t>
            </a:r>
            <a:r>
              <a:rPr lang="en-US" i="1" dirty="0"/>
              <a:t> </a:t>
            </a:r>
            <a:r>
              <a:rPr lang="en-US" i="1" dirty="0" err="1"/>
              <a:t>goed</a:t>
            </a:r>
            <a:r>
              <a:rPr lang="en-US" i="1" dirty="0"/>
              <a:t> </a:t>
            </a:r>
            <a:r>
              <a:rPr lang="en-US" i="1" dirty="0" err="1"/>
              <a:t>voor</a:t>
            </a:r>
            <a:r>
              <a:rPr lang="en-US" i="1" dirty="0"/>
              <a:t> de </a:t>
            </a:r>
            <a:r>
              <a:rPr lang="en-US" i="1" dirty="0" err="1"/>
              <a:t>handel</a:t>
            </a:r>
            <a:r>
              <a:rPr lang="en-US" i="1" dirty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Veel handel </a:t>
            </a:r>
            <a:r>
              <a:rPr lang="nl-NL" dirty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veel geld 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groot leger 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verovering nieuwe gebieden 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Rome wordt steeds belangrijker.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A248DE-972A-426E-A7D5-B7094752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923" y="2131370"/>
            <a:ext cx="3228975" cy="4286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AAA5CA-5E23-4CB7-8DCF-522A2646B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83356"/>
            <a:ext cx="10515600" cy="1325563"/>
          </a:xfrm>
        </p:spPr>
        <p:txBody>
          <a:bodyPr/>
          <a:lstStyle/>
          <a:p>
            <a:r>
              <a:rPr lang="nl-NL" dirty="0"/>
              <a:t>Rome, de eeuwige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188695"/>
            <a:ext cx="10710333" cy="4473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Caesar werd vermoord door een groep senatoren die bang waren dat hij te veel macht zou krijgen. </a:t>
            </a:r>
          </a:p>
          <a:p>
            <a:pPr marL="0" indent="0">
              <a:buNone/>
            </a:pPr>
            <a:r>
              <a:rPr lang="nl-NL" dirty="0"/>
              <a:t>Zijn oom Augustus neemt wraak en kreeg alle macht (</a:t>
            </a:r>
            <a:r>
              <a:rPr lang="nl-NL" b="1" dirty="0"/>
              <a:t>keizerrijk</a:t>
            </a:r>
            <a:r>
              <a:rPr lang="nl-NL" dirty="0"/>
              <a:t>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A248DE-972A-426E-A7D5-B7094752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18"/>
          <a:stretch/>
        </p:blipFill>
        <p:spPr>
          <a:xfrm>
            <a:off x="1944349" y="3706401"/>
            <a:ext cx="2379296" cy="2955656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583B6B79-542D-45B4-8CA8-ED9C988719AA}"/>
              </a:ext>
            </a:extLst>
          </p:cNvPr>
          <p:cNvCxnSpPr/>
          <p:nvPr/>
        </p:nvCxnSpPr>
        <p:spPr>
          <a:xfrm>
            <a:off x="5012267" y="5181600"/>
            <a:ext cx="1862666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58CF9FDD-8BF3-4C29-B412-E972EC81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20" y="3795213"/>
            <a:ext cx="3666041" cy="28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0056155-F20C-4BE7-B98B-F6E05EE48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 dirty="0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14425"/>
            <a:ext cx="10515600" cy="4238775"/>
          </a:xfrm>
        </p:spPr>
        <p:txBody>
          <a:bodyPr>
            <a:normAutofit/>
          </a:bodyPr>
          <a:lstStyle/>
          <a:p>
            <a:r>
              <a:rPr lang="nl-NL" sz="4000" dirty="0"/>
              <a:t>Maken blz. 36 opdracht 3, 4, 5, 6, 7ab, 8</a:t>
            </a:r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  <a:endParaRPr lang="nl-NL" dirty="0"/>
          </a:p>
          <a:p>
            <a:endParaRPr lang="nl-NL" dirty="0"/>
          </a:p>
          <a:p>
            <a:r>
              <a:rPr lang="nl-NL" dirty="0"/>
              <a:t>Klaar? </a:t>
            </a:r>
            <a:r>
              <a:rPr lang="nl-NL" dirty="0">
                <a:sym typeface="Wingdings" panose="05000000000000000000" pitchFamily="2" charset="2"/>
              </a:rPr>
              <a:t> ‘Welkom bij de Romeinen’ kijken op </a:t>
            </a:r>
            <a:r>
              <a:rPr lang="nl-NL" dirty="0" err="1">
                <a:sym typeface="Wingdings" panose="05000000000000000000" pitchFamily="2" charset="2"/>
              </a:rPr>
              <a:t>schoolTV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BC494E-FD63-48B4-BD25-738D9AEE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22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9" ma:contentTypeDescription="Een nieuw document maken." ma:contentTypeScope="" ma:versionID="98afccc311f413faff9958dd892f748b">
  <xsd:schema xmlns:xsd="http://www.w3.org/2001/XMLSchema" xmlns:xs="http://www.w3.org/2001/XMLSchema" xmlns:p="http://schemas.microsoft.com/office/2006/metadata/properties" xmlns:ns2="265e490f-42c1-4584-9a55-d9e61dc9d5d6" xmlns:ns3="a7a8c849-e04a-473a-945f-db618e94453e" targetNamespace="http://schemas.microsoft.com/office/2006/metadata/properties" ma:root="true" ma:fieldsID="343833d955c6654ec26febec90c609e7" ns2:_="" ns3:_="">
    <xsd:import namespace="265e490f-42c1-4584-9a55-d9e61dc9d5d6"/>
    <xsd:import namespace="a7a8c849-e04a-473a-945f-db618e944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8c849-e04a-473a-945f-db618e944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EE9AEE-D507-4475-BD63-969556B64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a7a8c849-e04a-473a-945f-db618e944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B1AF93-83AA-469E-A3F4-A4980BAC92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97109F-B216-4412-994B-D453A9131CEC}">
  <ds:schemaRefs>
    <ds:schemaRef ds:uri="a7a8c849-e04a-473a-945f-db618e94453e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265e490f-42c1-4584-9a55-d9e61dc9d5d6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725</Words>
  <Application>Microsoft Office PowerPoint</Application>
  <PresentationFormat>Breedbeeld</PresentationFormat>
  <Paragraphs>141</Paragraphs>
  <Slides>29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Kantoorthema</vt:lpstr>
      <vt:lpstr>Grieken en Romeinen</vt:lpstr>
      <vt:lpstr>PowerPoint-presentatie</vt:lpstr>
      <vt:lpstr>PowerPoint-presentatie</vt:lpstr>
      <vt:lpstr>Leerdoelen</vt:lpstr>
      <vt:lpstr>Verhaal over het ontstaan van Rome</vt:lpstr>
      <vt:lpstr>Rome, de eeuwige stad</vt:lpstr>
      <vt:lpstr>Rome, de eeuwige stad</vt:lpstr>
      <vt:lpstr>Rome, de eeuwige stad</vt:lpstr>
      <vt:lpstr>Wat moet je doen?</vt:lpstr>
      <vt:lpstr>Leerdoelen</vt:lpstr>
      <vt:lpstr>Bouwlustige Romeinen</vt:lpstr>
      <vt:lpstr>Gladiatoren in het Colosseum</vt:lpstr>
      <vt:lpstr>Wat moet je doen?</vt:lpstr>
      <vt:lpstr>Leerdoelen</vt:lpstr>
      <vt:lpstr>De limes, grens van het Romeinse Rijk</vt:lpstr>
      <vt:lpstr>PowerPoint-presentatie</vt:lpstr>
      <vt:lpstr>Grenzen</vt:lpstr>
      <vt:lpstr>PowerPoint-presentatie</vt:lpstr>
      <vt:lpstr>PowerPoint-presentatie</vt:lpstr>
      <vt:lpstr>PowerPoint-presentatie</vt:lpstr>
      <vt:lpstr>Pax Romana = vrede en rust in het Romeinse rijk.</vt:lpstr>
      <vt:lpstr>Wat moet je doen?</vt:lpstr>
      <vt:lpstr>Leerdoelen</vt:lpstr>
      <vt:lpstr>Amerikanisering</vt:lpstr>
      <vt:lpstr>Amerikanisering</vt:lpstr>
      <vt:lpstr>Godsdiensten</vt:lpstr>
      <vt:lpstr>Godsdiensten</vt:lpstr>
      <vt:lpstr>Godsdiensten</vt:lpstr>
      <vt:lpstr>Wat moet je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Boyd van Raak</dc:creator>
  <cp:lastModifiedBy>Boyd van Raak</cp:lastModifiedBy>
  <cp:revision>46</cp:revision>
  <dcterms:created xsi:type="dcterms:W3CDTF">2019-08-14T09:08:33Z</dcterms:created>
  <dcterms:modified xsi:type="dcterms:W3CDTF">2020-01-14T15:21:08Z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